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11"/>
  </p:notesMasterIdLst>
  <p:sldIdLst>
    <p:sldId id="256" r:id="rId4"/>
    <p:sldId id="300" r:id="rId5"/>
    <p:sldId id="263" r:id="rId6"/>
    <p:sldId id="295" r:id="rId7"/>
    <p:sldId id="288" r:id="rId8"/>
    <p:sldId id="279" r:id="rId9"/>
    <p:sldId id="305" r:id="rId1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8">
          <p15:clr>
            <a:srgbClr val="A4A3A4"/>
          </p15:clr>
        </p15:guide>
        <p15:guide id="2" pos="2905">
          <p15:clr>
            <a:srgbClr val="A4A3A4"/>
          </p15:clr>
        </p15:guide>
      </p15:sldGuideLst>
    </p:ext>
    <p:ext uri="{2D200454-40CA-4A62-9FC3-DE9A4176ACB9}">
      <p15:notesGuideLst xmlns:p15="http://schemas.microsoft.com/office/powerpoint/2012/main">
        <p15:guide id="1" orient="horz" pos="3000">
          <p15:clr>
            <a:srgbClr val="A4A3A4"/>
          </p15:clr>
        </p15:guide>
        <p15:guide id="2" pos="21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5163" autoAdjust="0"/>
  </p:normalViewPr>
  <p:slideViewPr>
    <p:cSldViewPr>
      <p:cViewPr varScale="1">
        <p:scale>
          <a:sx n="95" d="100"/>
          <a:sy n="95" d="100"/>
        </p:scale>
        <p:origin x="372" y="84"/>
      </p:cViewPr>
      <p:guideLst>
        <p:guide orient="horz" pos="1688"/>
        <p:guide pos="29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706" y="-102"/>
      </p:cViewPr>
      <p:guideLst>
        <p:guide orient="horz" pos="3000"/>
        <p:guide pos="217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2ED4C-366A-46EE-97DA-92AF2D111313}" type="datetimeFigureOut">
              <a:rPr lang="zh-CN" altLang="en-US" smtClean="0"/>
              <a:t>2016/11/14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36F84-EEF0-414A-B13C-BF1247D2EC53}" type="slidenum">
              <a:rPr lang="zh-CN" altLang="en-US" smtClean="0"/>
              <a:t>‹#›</a:t>
            </a:fld>
            <a:endParaRPr lang="zh-CN" altLang="en-US"/>
          </a:p>
        </p:txBody>
      </p:sp>
    </p:spTree>
    <p:extLst>
      <p:ext uri="{BB962C8B-B14F-4D97-AF65-F5344CB8AC3E}">
        <p14:creationId xmlns:p14="http://schemas.microsoft.com/office/powerpoint/2010/main" val="11838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A436F84-EEF0-414A-B13C-BF1247D2EC53}" type="slidenum">
              <a:rPr lang="zh-CN" altLang="en-US" smtClean="0"/>
              <a:t>1</a:t>
            </a:fld>
            <a:endParaRPr lang="zh-CN" altLang="en-US"/>
          </a:p>
        </p:txBody>
      </p:sp>
    </p:spTree>
    <p:extLst>
      <p:ext uri="{BB962C8B-B14F-4D97-AF65-F5344CB8AC3E}">
        <p14:creationId xmlns:p14="http://schemas.microsoft.com/office/powerpoint/2010/main" val="1650301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
            <a:ext cx="9144000" cy="5142303"/>
          </a:xfrm>
          <a:prstGeom prst="rect">
            <a:avLst/>
          </a:prstGeom>
        </p:spPr>
      </p:pic>
      <p:sp>
        <p:nvSpPr>
          <p:cNvPr id="4" name="KSO_FD"/>
          <p:cNvSpPr>
            <a:spLocks noGrp="1"/>
          </p:cNvSpPr>
          <p:nvPr>
            <p:ph type="dt" sz="half" idx="10"/>
          </p:nvPr>
        </p:nvSpPr>
        <p:spPr/>
        <p:txBody>
          <a:bodyPr/>
          <a:lstStyle/>
          <a:p>
            <a:fld id="{EB0CF09F-C3F8-4AEC-A60C-C63A1848EAD6}" type="datetime1">
              <a:rPr lang="zh-CN" altLang="en-US" smtClean="0"/>
              <a:t>2016/11/14</a:t>
            </a:fld>
            <a:endParaRPr lang="zh-CN" altLang="en-US"/>
          </a:p>
        </p:txBody>
      </p:sp>
      <p:sp>
        <p:nvSpPr>
          <p:cNvPr id="5"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
        <p:nvSpPr>
          <p:cNvPr id="3" name="KSO_CT2"/>
          <p:cNvSpPr>
            <a:spLocks noGrp="1"/>
          </p:cNvSpPr>
          <p:nvPr>
            <p:ph type="subTitle" idx="1" hasCustomPrompt="1"/>
          </p:nvPr>
        </p:nvSpPr>
        <p:spPr>
          <a:xfrm>
            <a:off x="1255987" y="1594631"/>
            <a:ext cx="6669090" cy="350408"/>
          </a:xfrm>
          <a:noFill/>
        </p:spPr>
        <p:txBody>
          <a:bodyPr>
            <a:noAutofit/>
          </a:bodyPr>
          <a:lstStyle>
            <a:lvl1pPr marL="0" indent="0" algn="ctr">
              <a:buNone/>
              <a:defRPr sz="1800">
                <a:solidFill>
                  <a:schemeClr val="accent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1255987" y="809897"/>
            <a:ext cx="6667178" cy="757532"/>
          </a:xfrm>
        </p:spPr>
        <p:txBody>
          <a:bodyPr>
            <a:noAutofit/>
          </a:bodyPr>
          <a:lstStyle>
            <a:lvl1pPr algn="ctr">
              <a:defRPr sz="4200" baseline="0">
                <a:solidFill>
                  <a:schemeClr val="accent1">
                    <a:lumMod val="75000"/>
                  </a:schemeClr>
                </a:solidFill>
                <a:effectLst/>
                <a:latin typeface="+mj-lt"/>
              </a:defRPr>
            </a:lvl1pPr>
          </a:lstStyle>
          <a:p>
            <a:r>
              <a:rPr lang="zh-CN" altLang="en-US" dirty="0" smtClean="0"/>
              <a:t>单击此处添加您的标题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8D083252-776B-4C8D-9133-CCBB073CA6E3}" type="datetime1">
              <a:rPr lang="zh-CN" altLang="en-US" smtClean="0"/>
              <a:t>2016/11/14</a:t>
            </a:fld>
            <a:endParaRPr lang="zh-CN" altLang="en-US"/>
          </a:p>
        </p:txBody>
      </p:sp>
      <p:sp>
        <p:nvSpPr>
          <p:cNvPr id="5"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273843"/>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273843"/>
            <a:ext cx="5949952" cy="4358879"/>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B99FD430-0731-4CC4-8079-E718B5727CB4}" type="datetime1">
              <a:rPr lang="zh-CN" altLang="en-US" smtClean="0"/>
              <a:t>2016/11/14</a:t>
            </a:fld>
            <a:endParaRPr lang="zh-CN" altLang="en-US"/>
          </a:p>
        </p:txBody>
      </p:sp>
      <p:sp>
        <p:nvSpPr>
          <p:cNvPr id="5"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E8E49-BDE0-423A-967F-696E4AC3AE92}" type="datetime1">
              <a:rPr lang="zh-CN" altLang="en-US" smtClean="0"/>
              <a:t>2016/11/14</a:t>
            </a:fld>
            <a:endParaRPr lang="zh-CN" altLang="en-US"/>
          </a:p>
        </p:txBody>
      </p:sp>
      <p:sp>
        <p:nvSpPr>
          <p:cNvPr id="5" name="页脚占位符 4"/>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灯片编号占位符 5"/>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3CD487-379E-4F54-8C6D-708CE9269767}" type="datetime1">
              <a:rPr lang="zh-CN" altLang="en-US" smtClean="0"/>
              <a:t>2016/11/14</a:t>
            </a:fld>
            <a:endParaRPr lang="zh-CN" altLang="en-US"/>
          </a:p>
        </p:txBody>
      </p:sp>
      <p:sp>
        <p:nvSpPr>
          <p:cNvPr id="5" name="页脚占位符 4"/>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灯片编号占位符 5"/>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AB8CA7-5912-4DFC-8F50-C1E7DE5A9780}" type="datetime1">
              <a:rPr lang="zh-CN" altLang="en-US" smtClean="0"/>
              <a:t>2016/11/14</a:t>
            </a:fld>
            <a:endParaRPr lang="zh-CN" altLang="en-US"/>
          </a:p>
        </p:txBody>
      </p:sp>
      <p:sp>
        <p:nvSpPr>
          <p:cNvPr id="5" name="页脚占位符 4"/>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灯片编号占位符 5"/>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4FDDFDF-5633-4310-8103-E0754FF4D471}" type="datetime1">
              <a:rPr lang="zh-CN" altLang="en-US" smtClean="0"/>
              <a:t>2016/11/14</a:t>
            </a:fld>
            <a:endParaRPr lang="zh-CN" altLang="en-US"/>
          </a:p>
        </p:txBody>
      </p:sp>
      <p:sp>
        <p:nvSpPr>
          <p:cNvPr id="6" name="页脚占位符 5"/>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7" name="灯片编号占位符 6"/>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F09A23-0F4A-49B9-A747-461B39F09E99}" type="datetime1">
              <a:rPr lang="zh-CN" altLang="en-US" smtClean="0"/>
              <a:t>2016/11/14</a:t>
            </a:fld>
            <a:endParaRPr lang="zh-CN" altLang="en-US"/>
          </a:p>
        </p:txBody>
      </p:sp>
      <p:sp>
        <p:nvSpPr>
          <p:cNvPr id="8" name="页脚占位符 7"/>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9" name="灯片编号占位符 8"/>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8EFFC9C-AF9D-490C-B4D0-40E7F9A53D24}" type="datetime1">
              <a:rPr lang="zh-CN" altLang="en-US" smtClean="0"/>
              <a:t>2016/11/14</a:t>
            </a:fld>
            <a:endParaRPr lang="zh-CN" altLang="en-US"/>
          </a:p>
        </p:txBody>
      </p:sp>
      <p:sp>
        <p:nvSpPr>
          <p:cNvPr id="4" name="页脚占位符 3"/>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5" name="灯片编号占位符 4"/>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8C4550-C5BA-472A-B284-F299299CE1B2}" type="datetime1">
              <a:rPr lang="zh-CN" altLang="en-US" smtClean="0"/>
              <a:t>2016/11/14</a:t>
            </a:fld>
            <a:endParaRPr lang="zh-CN" altLang="en-US"/>
          </a:p>
        </p:txBody>
      </p:sp>
      <p:sp>
        <p:nvSpPr>
          <p:cNvPr id="3" name="页脚占位符 2"/>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4" name="灯片编号占位符 3"/>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0FF32B-D7BD-4350-973C-23759BF6067D}" type="datetime1">
              <a:rPr lang="zh-CN" altLang="en-US" smtClean="0"/>
              <a:t>2016/11/14</a:t>
            </a:fld>
            <a:endParaRPr lang="zh-CN" altLang="en-US"/>
          </a:p>
        </p:txBody>
      </p:sp>
      <p:sp>
        <p:nvSpPr>
          <p:cNvPr id="6" name="页脚占位符 5"/>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7" name="灯片编号占位符 6"/>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68E9E5F2-5E7F-4227-B893-AD7E2E29325E}" type="datetime1">
              <a:rPr lang="zh-CN" altLang="en-US" smtClean="0"/>
              <a:t>2016/11/14</a:t>
            </a:fld>
            <a:endParaRPr lang="zh-CN" altLang="en-US"/>
          </a:p>
        </p:txBody>
      </p:sp>
      <p:sp>
        <p:nvSpPr>
          <p:cNvPr id="5"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EEA547C-28F7-4217-A78B-4D1B23CF89A0}" type="datetime1">
              <a:rPr lang="zh-CN" altLang="en-US" smtClean="0"/>
              <a:t>2016/11/14</a:t>
            </a:fld>
            <a:endParaRPr lang="zh-CN" altLang="en-US"/>
          </a:p>
        </p:txBody>
      </p:sp>
      <p:sp>
        <p:nvSpPr>
          <p:cNvPr id="6" name="页脚占位符 5"/>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7" name="灯片编号占位符 6"/>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6C8A83-4AD4-4D34-B002-C4E5D59136C2}" type="datetime1">
              <a:rPr lang="zh-CN" altLang="en-US" smtClean="0"/>
              <a:t>2016/11/14</a:t>
            </a:fld>
            <a:endParaRPr lang="zh-CN" altLang="en-US"/>
          </a:p>
        </p:txBody>
      </p:sp>
      <p:sp>
        <p:nvSpPr>
          <p:cNvPr id="5" name="页脚占位符 4"/>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灯片编号占位符 5"/>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71A3E9-8588-454A-8841-D9F3DC270344}" type="datetime1">
              <a:rPr lang="zh-CN" altLang="en-US" smtClean="0"/>
              <a:t>2016/11/14</a:t>
            </a:fld>
            <a:endParaRPr lang="zh-CN" altLang="en-US"/>
          </a:p>
        </p:txBody>
      </p:sp>
      <p:sp>
        <p:nvSpPr>
          <p:cNvPr id="5" name="页脚占位符 4"/>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灯片编号占位符 5"/>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4C1D5F3-F6BC-472D-B15B-7FA22CC65708}" type="datetime1">
              <a:rPr lang="zh-CN" altLang="en-US" smtClean="0"/>
              <a:t>2016/11/14</a:t>
            </a:fld>
            <a:endParaRPr lang="zh-CN" altLang="en-US"/>
          </a:p>
        </p:txBody>
      </p:sp>
      <p:sp>
        <p:nvSpPr>
          <p:cNvPr id="4" name="页脚占位符 3"/>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5" name="灯片编号占位符 4"/>
          <p:cNvSpPr>
            <a:spLocks noGrp="1"/>
          </p:cNvSpPr>
          <p:nvPr>
            <p:ph type="sldNum" sz="quarter" idx="12"/>
          </p:nvPr>
        </p:nvSpPr>
        <p:spPr/>
        <p:txBody>
          <a:bodyPr/>
          <a:lstStyle/>
          <a:p>
            <a:fld id="{86832C39-1DA9-4AAD-99BA-15425A8D358C}"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
            <a:ext cx="9144000" cy="5142303"/>
          </a:xfrm>
          <a:prstGeom prst="rect">
            <a:avLst/>
          </a:prstGeom>
        </p:spPr>
      </p:pic>
      <p:sp>
        <p:nvSpPr>
          <p:cNvPr id="4" name="KSO_FD"/>
          <p:cNvSpPr>
            <a:spLocks noGrp="1"/>
          </p:cNvSpPr>
          <p:nvPr>
            <p:ph type="dt" sz="half" idx="10"/>
          </p:nvPr>
        </p:nvSpPr>
        <p:spPr/>
        <p:txBody>
          <a:bodyPr/>
          <a:lstStyle/>
          <a:p>
            <a:fld id="{EB0CF09F-C3F8-4AEC-A60C-C63A1848EAD6}"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5"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6"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
        <p:nvSpPr>
          <p:cNvPr id="3" name="KSO_CT2"/>
          <p:cNvSpPr>
            <a:spLocks noGrp="1"/>
          </p:cNvSpPr>
          <p:nvPr>
            <p:ph type="subTitle" idx="1" hasCustomPrompt="1"/>
          </p:nvPr>
        </p:nvSpPr>
        <p:spPr>
          <a:xfrm>
            <a:off x="1255987" y="1594631"/>
            <a:ext cx="6669090" cy="350408"/>
          </a:xfrm>
          <a:noFill/>
        </p:spPr>
        <p:txBody>
          <a:bodyPr>
            <a:noAutofit/>
          </a:bodyPr>
          <a:lstStyle>
            <a:lvl1pPr marL="0" indent="0" algn="ctr">
              <a:buNone/>
              <a:defRPr sz="1800">
                <a:solidFill>
                  <a:schemeClr val="accent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1255987" y="809897"/>
            <a:ext cx="6667178" cy="757532"/>
          </a:xfrm>
        </p:spPr>
        <p:txBody>
          <a:bodyPr>
            <a:noAutofit/>
          </a:bodyPr>
          <a:lstStyle>
            <a:lvl1pPr algn="ctr">
              <a:defRPr sz="4200" baseline="0">
                <a:solidFill>
                  <a:schemeClr val="accent1">
                    <a:lumMod val="75000"/>
                  </a:schemeClr>
                </a:solidFill>
                <a:effectLst/>
                <a:latin typeface="+mj-lt"/>
              </a:defRPr>
            </a:lvl1pPr>
          </a:lstStyle>
          <a:p>
            <a:r>
              <a:rPr lang="zh-CN" altLang="en-US" dirty="0" smtClean="0"/>
              <a:t>单击此处添加您的标题</a:t>
            </a:r>
            <a:endParaRPr lang="zh-CN" altLang="en-US" dirty="0"/>
          </a:p>
        </p:txBody>
      </p:sp>
    </p:spTree>
    <p:extLst>
      <p:ext uri="{BB962C8B-B14F-4D97-AF65-F5344CB8AC3E}">
        <p14:creationId xmlns:p14="http://schemas.microsoft.com/office/powerpoint/2010/main" val="16273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68E9E5F2-5E7F-4227-B893-AD7E2E29325E}"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5"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6"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3635526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6" y="1450515"/>
            <a:ext cx="5995988" cy="926306"/>
          </a:xfrm>
        </p:spPr>
        <p:txBody>
          <a:bodyPr anchor="b">
            <a:normAutofit/>
          </a:bodyPr>
          <a:lstStyle>
            <a:lvl1pPr algn="ctr">
              <a:defRPr sz="3600">
                <a:solidFill>
                  <a:schemeClr val="accent1">
                    <a:lumMod val="75000"/>
                  </a:schemeClr>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038170" y="2419682"/>
            <a:ext cx="3067663" cy="324000"/>
          </a:xfrm>
          <a:prstGeom prst="roundRect">
            <a:avLst>
              <a:gd name="adj" fmla="val 50000"/>
            </a:avLst>
          </a:prstGeom>
          <a:solidFill>
            <a:schemeClr val="accent3"/>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E13B2CA1-C886-45FA-B590-DB0AD202237D}"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5"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6"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194893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1"/>
            <a:ext cx="3810000" cy="3699272"/>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933451"/>
            <a:ext cx="3820587" cy="3699272"/>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BAEF690D-B991-40B4-9922-8CFE5F8C22E1}"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6"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7"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2175543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032272"/>
            <a:ext cx="3868340"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1650206"/>
            <a:ext cx="3868340" cy="2763441"/>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032272"/>
            <a:ext cx="3887391"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650206"/>
            <a:ext cx="3887391" cy="2763441"/>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4D2D083-6C62-471A-A168-55F3E88678D9}"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8"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9"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662915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638F4232-22DA-42A9-80A7-DD321F4FD0A3}"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4"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5"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26647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6" y="1450515"/>
            <a:ext cx="5995988" cy="926306"/>
          </a:xfrm>
        </p:spPr>
        <p:txBody>
          <a:bodyPr anchor="b">
            <a:normAutofit/>
          </a:bodyPr>
          <a:lstStyle>
            <a:lvl1pPr algn="ctr">
              <a:defRPr sz="3600">
                <a:solidFill>
                  <a:schemeClr val="accent1">
                    <a:lumMod val="75000"/>
                  </a:schemeClr>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038170" y="2419682"/>
            <a:ext cx="3067663" cy="324000"/>
          </a:xfrm>
          <a:prstGeom prst="roundRect">
            <a:avLst>
              <a:gd name="adj" fmla="val 50000"/>
            </a:avLst>
          </a:prstGeom>
          <a:solidFill>
            <a:schemeClr val="accent3"/>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E13B2CA1-C886-45FA-B590-DB0AD202237D}" type="datetime1">
              <a:rPr lang="zh-CN" altLang="en-US" smtClean="0"/>
              <a:t>2016/11/14</a:t>
            </a:fld>
            <a:endParaRPr lang="zh-CN" altLang="en-US"/>
          </a:p>
        </p:txBody>
      </p:sp>
      <p:sp>
        <p:nvSpPr>
          <p:cNvPr id="5"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51E7945-BBA6-4439-9846-D44AD7B40D44}"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3"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4"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
        <p:nvSpPr>
          <p:cNvPr id="5" name="矩形 4"/>
          <p:cNvSpPr/>
          <p:nvPr/>
        </p:nvSpPr>
        <p:spPr>
          <a:xfrm>
            <a:off x="-4355" y="-1"/>
            <a:ext cx="9152709" cy="5143501"/>
          </a:xfrm>
          <a:prstGeom prst="rect">
            <a:avLst/>
          </a:prstGeom>
          <a:gradFill flip="none" rotWithShape="1">
            <a:gsLst>
              <a:gs pos="94495">
                <a:srgbClr val="D9E8FF">
                  <a:shade val="100000"/>
                  <a:satMod val="115000"/>
                  <a:alpha val="0"/>
                </a:srgbClr>
              </a:gs>
              <a:gs pos="0">
                <a:srgbClr val="E1E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Tree>
    <p:extLst>
      <p:ext uri="{BB962C8B-B14F-4D97-AF65-F5344CB8AC3E}">
        <p14:creationId xmlns:p14="http://schemas.microsoft.com/office/powerpoint/2010/main" val="514935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400052"/>
            <a:ext cx="2949178" cy="120015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1"/>
            <a:ext cx="4629150" cy="3655219"/>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160020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188F2916-6A8D-4670-B8BF-D4641C015A64}"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6"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7"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96933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ED6D5325-CA99-4226-9DCD-A2B75812F680}"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6"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7"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3861511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8D083252-776B-4C8D-9133-CCBB073CA6E3}"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5"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6"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3155906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273843"/>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273843"/>
            <a:ext cx="5949952" cy="4358879"/>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B99FD430-0731-4CC4-8079-E718B5727CB4}"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5" name="KSO_FT"/>
          <p:cNvSpPr>
            <a:spLocks noGrp="1"/>
          </p:cNvSpPr>
          <p:nvPr>
            <p:ph type="ftr" sz="quarter" idx="11"/>
          </p:nvPr>
        </p:nvSpPr>
        <p:spPr/>
        <p:txBody>
          <a:body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6" name="KSO_FN"/>
          <p:cNvSpPr>
            <a:spLocks noGrp="1"/>
          </p:cNvSpPr>
          <p:nvPr>
            <p:ph type="sldNum" sz="quarter" idx="12"/>
          </p:nvPr>
        </p:nvSpPr>
        <p:spPr/>
        <p:txBody>
          <a:body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Tree>
    <p:extLst>
      <p:ext uri="{BB962C8B-B14F-4D97-AF65-F5344CB8AC3E}">
        <p14:creationId xmlns:p14="http://schemas.microsoft.com/office/powerpoint/2010/main" val="209247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1"/>
            <a:ext cx="3810000" cy="3699272"/>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933451"/>
            <a:ext cx="3820587" cy="3699272"/>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BAEF690D-B991-40B4-9922-8CFE5F8C22E1}" type="datetime1">
              <a:rPr lang="zh-CN" altLang="en-US" smtClean="0"/>
              <a:t>2016/11/14</a:t>
            </a:fld>
            <a:endParaRPr lang="zh-CN" altLang="en-US"/>
          </a:p>
        </p:txBody>
      </p:sp>
      <p:sp>
        <p:nvSpPr>
          <p:cNvPr id="6"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7"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032272"/>
            <a:ext cx="3868340"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1650206"/>
            <a:ext cx="3868340" cy="2763441"/>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032272"/>
            <a:ext cx="3887391"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650206"/>
            <a:ext cx="3887391" cy="2763441"/>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4D2D083-6C62-471A-A168-55F3E88678D9}" type="datetime1">
              <a:rPr lang="zh-CN" altLang="en-US" smtClean="0"/>
              <a:t>2016/11/14</a:t>
            </a:fld>
            <a:endParaRPr lang="zh-CN" altLang="en-US"/>
          </a:p>
        </p:txBody>
      </p:sp>
      <p:sp>
        <p:nvSpPr>
          <p:cNvPr id="8"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9"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638F4232-22DA-42A9-80A7-DD321F4FD0A3}" type="datetime1">
              <a:rPr lang="zh-CN" altLang="en-US" smtClean="0"/>
              <a:t>2016/11/14</a:t>
            </a:fld>
            <a:endParaRPr lang="zh-CN" altLang="en-US"/>
          </a:p>
        </p:txBody>
      </p:sp>
      <p:sp>
        <p:nvSpPr>
          <p:cNvPr id="4"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5"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51E7945-BBA6-4439-9846-D44AD7B40D44}" type="datetime1">
              <a:rPr lang="zh-CN" altLang="en-US" smtClean="0"/>
              <a:t>2016/11/14</a:t>
            </a:fld>
            <a:endParaRPr lang="zh-CN" altLang="en-US"/>
          </a:p>
        </p:txBody>
      </p:sp>
      <p:sp>
        <p:nvSpPr>
          <p:cNvPr id="3"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4"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
        <p:nvSpPr>
          <p:cNvPr id="5" name="矩形 4"/>
          <p:cNvSpPr/>
          <p:nvPr/>
        </p:nvSpPr>
        <p:spPr>
          <a:xfrm>
            <a:off x="-4355" y="-1"/>
            <a:ext cx="9152709" cy="5143501"/>
          </a:xfrm>
          <a:prstGeom prst="rect">
            <a:avLst/>
          </a:prstGeom>
          <a:gradFill flip="none" rotWithShape="1">
            <a:gsLst>
              <a:gs pos="94495">
                <a:srgbClr val="D9E8FF">
                  <a:shade val="100000"/>
                  <a:satMod val="115000"/>
                  <a:alpha val="0"/>
                </a:srgbClr>
              </a:gs>
              <a:gs pos="0">
                <a:srgbClr val="E1E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400052"/>
            <a:ext cx="2949178" cy="120015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1"/>
            <a:ext cx="4629150" cy="3655219"/>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160020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188F2916-6A8D-4670-B8BF-D4641C015A64}" type="datetime1">
              <a:rPr lang="zh-CN" altLang="en-US" smtClean="0"/>
              <a:t>2016/11/14</a:t>
            </a:fld>
            <a:endParaRPr lang="zh-CN" altLang="en-US"/>
          </a:p>
        </p:txBody>
      </p:sp>
      <p:sp>
        <p:nvSpPr>
          <p:cNvPr id="6"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7"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ED6D5325-CA99-4226-9DCD-A2B75812F680}" type="datetime1">
              <a:rPr lang="zh-CN" altLang="en-US" smtClean="0"/>
              <a:t>2016/11/14</a:t>
            </a:fld>
            <a:endParaRPr lang="zh-CN" altLang="en-US"/>
          </a:p>
        </p:txBody>
      </p:sp>
      <p:sp>
        <p:nvSpPr>
          <p:cNvPr id="6" name="KSO_FT"/>
          <p:cNvSpPr>
            <a:spLocks noGrp="1"/>
          </p:cNvSpPr>
          <p:nvPr>
            <p:ph type="ftr" sz="quarter" idx="11"/>
          </p:nvPr>
        </p:nvSpPr>
        <p:spPr/>
        <p:txBody>
          <a:body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7" name="KSO_FN"/>
          <p:cNvSpPr>
            <a:spLocks noGrp="1"/>
          </p:cNvSpPr>
          <p:nvPr>
            <p:ph type="sldNum" sz="quarter" idx="12"/>
          </p:nvPr>
        </p:nvSpPr>
        <p:spPr/>
        <p:txBody>
          <a:bodyPr/>
          <a:lstStyle/>
          <a:p>
            <a:fld id="{BE2413FF-EEAD-4E61-8EB1-8B779CD16D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3" cstate="print">
            <a:extLst>
              <a:ext uri="{28A0092B-C50C-407E-A947-70E740481C1C}">
                <a14:useLocalDpi xmlns:a14="http://schemas.microsoft.com/office/drawing/2010/main" val="0"/>
              </a:ext>
            </a:extLst>
          </a:blip>
          <a:srcRect b="34179"/>
          <a:stretch>
            <a:fillRect/>
          </a:stretch>
        </p:blipFill>
        <p:spPr>
          <a:xfrm>
            <a:off x="0" y="1715171"/>
            <a:ext cx="9141474" cy="3430443"/>
          </a:xfrm>
          <a:prstGeom prst="rect">
            <a:avLst/>
          </a:prstGeom>
        </p:spPr>
      </p:pic>
      <p:sp>
        <p:nvSpPr>
          <p:cNvPr id="8" name="矩形 7"/>
          <p:cNvSpPr/>
          <p:nvPr/>
        </p:nvSpPr>
        <p:spPr>
          <a:xfrm>
            <a:off x="-11235" y="0"/>
            <a:ext cx="9152709" cy="3239588"/>
          </a:xfrm>
          <a:prstGeom prst="rect">
            <a:avLst/>
          </a:prstGeom>
          <a:gradFill flip="none" rotWithShape="1">
            <a:gsLst>
              <a:gs pos="94495">
                <a:srgbClr val="D9E8FF">
                  <a:shade val="100000"/>
                  <a:satMod val="115000"/>
                  <a:alpha val="0"/>
                </a:srgbClr>
              </a:gs>
              <a:gs pos="0">
                <a:srgbClr val="E1E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KSO_BT1"/>
          <p:cNvSpPr>
            <a:spLocks noGrp="1"/>
          </p:cNvSpPr>
          <p:nvPr>
            <p:ph type="title"/>
          </p:nvPr>
        </p:nvSpPr>
        <p:spPr>
          <a:xfrm>
            <a:off x="419098" y="121917"/>
            <a:ext cx="8292045" cy="524696"/>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A6193D-965C-4541-A9BD-C6562F493EF5}" type="datetime1">
              <a:rPr lang="zh-CN" altLang="en-US" smtClean="0"/>
              <a:t>2016/11/14</a:t>
            </a:fld>
            <a:endParaRPr lang="zh-CN" altLang="en-US"/>
          </a:p>
        </p:txBody>
      </p:sp>
      <p:sp>
        <p:nvSpPr>
          <p:cNvPr id="5" name="KSO_FT"/>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KSO_FN"/>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2413FF-EEAD-4E61-8EB1-8B779CD16D5B}" type="slidenum">
              <a:rPr lang="zh-CN" altLang="en-US" smtClean="0"/>
              <a:t>‹#›</a:t>
            </a:fld>
            <a:endParaRPr lang="zh-CN" altLang="en-US"/>
          </a:p>
        </p:txBody>
      </p:sp>
      <p:sp>
        <p:nvSpPr>
          <p:cNvPr id="3" name="KSO_BC1"/>
          <p:cNvSpPr>
            <a:spLocks noGrp="1"/>
          </p:cNvSpPr>
          <p:nvPr>
            <p:ph type="body" idx="1"/>
          </p:nvPr>
        </p:nvSpPr>
        <p:spPr>
          <a:xfrm>
            <a:off x="419099" y="769961"/>
            <a:ext cx="8292045" cy="389490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outerShdw dist="38100" dir="5400000" algn="t" rotWithShape="0">
              <a:schemeClr val="bg1">
                <a:alpha val="68000"/>
              </a:schemeClr>
            </a:outerShdw>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00000"/>
        <a:buFontTx/>
        <a:buBlip>
          <a:blip r:embed="rId14"/>
        </a:buBlip>
        <a:defRPr sz="20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AC46132-4A7A-4A7B-A7A9-07302CC708FC}" type="datetime1">
              <a:rPr lang="zh-CN" altLang="en-US" smtClean="0"/>
              <a:t>2016/11/14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a:t>
            </a:r>
            <a:r>
              <a:rPr lang="en-US" altLang="zh-CN" smtClean="0"/>
              <a:t>5</a:t>
            </a:r>
            <a:r>
              <a:rPr lang="zh-CN" altLang="en-US" smtClean="0"/>
              <a:t>、</a:t>
            </a:r>
            <a:r>
              <a:rPr lang="en-US" altLang="zh-CN" smtClean="0"/>
              <a:t>6</a:t>
            </a: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6832C39-1DA9-4AAD-99BA-15425A8D358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3" cstate="print">
            <a:extLst>
              <a:ext uri="{28A0092B-C50C-407E-A947-70E740481C1C}">
                <a14:useLocalDpi xmlns:a14="http://schemas.microsoft.com/office/drawing/2010/main" val="0"/>
              </a:ext>
            </a:extLst>
          </a:blip>
          <a:srcRect b="34179"/>
          <a:stretch>
            <a:fillRect/>
          </a:stretch>
        </p:blipFill>
        <p:spPr>
          <a:xfrm>
            <a:off x="0" y="1715171"/>
            <a:ext cx="9141474" cy="3430443"/>
          </a:xfrm>
          <a:prstGeom prst="rect">
            <a:avLst/>
          </a:prstGeom>
        </p:spPr>
      </p:pic>
      <p:sp>
        <p:nvSpPr>
          <p:cNvPr id="8" name="矩形 7"/>
          <p:cNvSpPr/>
          <p:nvPr/>
        </p:nvSpPr>
        <p:spPr>
          <a:xfrm>
            <a:off x="-11235" y="0"/>
            <a:ext cx="9152709" cy="3239588"/>
          </a:xfrm>
          <a:prstGeom prst="rect">
            <a:avLst/>
          </a:prstGeom>
          <a:gradFill flip="none" rotWithShape="1">
            <a:gsLst>
              <a:gs pos="94495">
                <a:srgbClr val="D9E8FF">
                  <a:shade val="100000"/>
                  <a:satMod val="115000"/>
                  <a:alpha val="0"/>
                </a:srgbClr>
              </a:gs>
              <a:gs pos="0">
                <a:srgbClr val="E1ED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KSO_BT1"/>
          <p:cNvSpPr>
            <a:spLocks noGrp="1"/>
          </p:cNvSpPr>
          <p:nvPr>
            <p:ph type="title"/>
          </p:nvPr>
        </p:nvSpPr>
        <p:spPr>
          <a:xfrm>
            <a:off x="419098" y="121917"/>
            <a:ext cx="8292045" cy="524696"/>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A6193D-965C-4541-A9BD-C6562F493EF5}" type="datetime1">
              <a:rPr lang="zh-CN" altLang="en-US" smtClean="0">
                <a:solidFill>
                  <a:srgbClr val="5F5F5F">
                    <a:tint val="75000"/>
                  </a:srgbClr>
                </a:solidFill>
              </a:rPr>
              <a:pPr/>
              <a:t>2016/11/14</a:t>
            </a:fld>
            <a:endParaRPr lang="zh-CN" altLang="en-US">
              <a:solidFill>
                <a:srgbClr val="5F5F5F">
                  <a:tint val="75000"/>
                </a:srgbClr>
              </a:solidFill>
            </a:endParaRPr>
          </a:p>
        </p:txBody>
      </p:sp>
      <p:sp>
        <p:nvSpPr>
          <p:cNvPr id="5" name="KSO_FT"/>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solidFill>
                  <a:srgbClr val="5F5F5F">
                    <a:tint val="75000"/>
                  </a:srgbClr>
                </a:solidFill>
              </a:rPr>
              <a:t>1</a:t>
            </a:r>
            <a:r>
              <a:rPr lang="zh-CN" altLang="en-US" smtClean="0">
                <a:solidFill>
                  <a:srgbClr val="5F5F5F">
                    <a:tint val="75000"/>
                  </a:srgbClr>
                </a:solidFill>
              </a:rPr>
              <a:t>、</a:t>
            </a:r>
            <a:r>
              <a:rPr lang="en-US" altLang="zh-CN" smtClean="0">
                <a:solidFill>
                  <a:srgbClr val="5F5F5F">
                    <a:tint val="75000"/>
                  </a:srgbClr>
                </a:solidFill>
              </a:rPr>
              <a:t>2</a:t>
            </a:r>
            <a:r>
              <a:rPr lang="zh-CN" altLang="en-US" smtClean="0">
                <a:solidFill>
                  <a:srgbClr val="5F5F5F">
                    <a:tint val="75000"/>
                  </a:srgbClr>
                </a:solidFill>
              </a:rPr>
              <a:t>、</a:t>
            </a:r>
            <a:r>
              <a:rPr lang="en-US" altLang="zh-CN" smtClean="0">
                <a:solidFill>
                  <a:srgbClr val="5F5F5F">
                    <a:tint val="75000"/>
                  </a:srgbClr>
                </a:solidFill>
              </a:rPr>
              <a:t>3</a:t>
            </a:r>
            <a:r>
              <a:rPr lang="zh-CN" altLang="en-US" smtClean="0">
                <a:solidFill>
                  <a:srgbClr val="5F5F5F">
                    <a:tint val="75000"/>
                  </a:srgbClr>
                </a:solidFill>
              </a:rPr>
              <a:t>、</a:t>
            </a:r>
            <a:r>
              <a:rPr lang="en-US" altLang="zh-CN" smtClean="0">
                <a:solidFill>
                  <a:srgbClr val="5F5F5F">
                    <a:tint val="75000"/>
                  </a:srgbClr>
                </a:solidFill>
              </a:rPr>
              <a:t>4</a:t>
            </a:r>
            <a:r>
              <a:rPr lang="zh-CN" altLang="en-US" smtClean="0">
                <a:solidFill>
                  <a:srgbClr val="5F5F5F">
                    <a:tint val="75000"/>
                  </a:srgbClr>
                </a:solidFill>
              </a:rPr>
              <a:t>、</a:t>
            </a:r>
            <a:r>
              <a:rPr lang="en-US" altLang="zh-CN" smtClean="0">
                <a:solidFill>
                  <a:srgbClr val="5F5F5F">
                    <a:tint val="75000"/>
                  </a:srgbClr>
                </a:solidFill>
              </a:rPr>
              <a:t>5</a:t>
            </a:r>
            <a:r>
              <a:rPr lang="zh-CN" altLang="en-US" smtClean="0">
                <a:solidFill>
                  <a:srgbClr val="5F5F5F">
                    <a:tint val="75000"/>
                  </a:srgbClr>
                </a:solidFill>
              </a:rPr>
              <a:t>、</a:t>
            </a:r>
            <a:r>
              <a:rPr lang="en-US" altLang="zh-CN" smtClean="0">
                <a:solidFill>
                  <a:srgbClr val="5F5F5F">
                    <a:tint val="75000"/>
                  </a:srgbClr>
                </a:solidFill>
              </a:rPr>
              <a:t>6</a:t>
            </a:r>
            <a:endParaRPr lang="zh-CN" altLang="en-US">
              <a:solidFill>
                <a:srgbClr val="5F5F5F">
                  <a:tint val="75000"/>
                </a:srgbClr>
              </a:solidFill>
            </a:endParaRPr>
          </a:p>
        </p:txBody>
      </p:sp>
      <p:sp>
        <p:nvSpPr>
          <p:cNvPr id="6" name="KSO_FN"/>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2413FF-EEAD-4E61-8EB1-8B779CD16D5B}" type="slidenum">
              <a:rPr lang="zh-CN" altLang="en-US" smtClean="0">
                <a:solidFill>
                  <a:srgbClr val="5F5F5F">
                    <a:tint val="75000"/>
                  </a:srgbClr>
                </a:solidFill>
              </a:rPr>
              <a:pPr/>
              <a:t>‹#›</a:t>
            </a:fld>
            <a:endParaRPr lang="zh-CN" altLang="en-US">
              <a:solidFill>
                <a:srgbClr val="5F5F5F">
                  <a:tint val="75000"/>
                </a:srgbClr>
              </a:solidFill>
            </a:endParaRPr>
          </a:p>
        </p:txBody>
      </p:sp>
      <p:sp>
        <p:nvSpPr>
          <p:cNvPr id="3" name="KSO_BC1"/>
          <p:cNvSpPr>
            <a:spLocks noGrp="1"/>
          </p:cNvSpPr>
          <p:nvPr>
            <p:ph type="body" idx="1"/>
          </p:nvPr>
        </p:nvSpPr>
        <p:spPr>
          <a:xfrm>
            <a:off x="419099" y="769961"/>
            <a:ext cx="8292045" cy="389490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extLst>
      <p:ext uri="{BB962C8B-B14F-4D97-AF65-F5344CB8AC3E}">
        <p14:creationId xmlns:p14="http://schemas.microsoft.com/office/powerpoint/2010/main" val="4239653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outerShdw dist="38100" dir="5400000" algn="t" rotWithShape="0">
              <a:schemeClr val="bg1">
                <a:alpha val="68000"/>
              </a:schemeClr>
            </a:outerShdw>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00000"/>
        <a:buFontTx/>
        <a:buBlip>
          <a:blip r:embed="rId14"/>
        </a:buBlip>
        <a:defRPr sz="20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slideLayout" Target="../slideLayouts/slideLayout7.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ormAutofit fontScale="70000" lnSpcReduction="20000"/>
          </a:bodyPr>
          <a:lstStyle/>
          <a:p>
            <a:r>
              <a:rPr lang="zh-CN" altLang="en-US" sz="2400" dirty="0" smtClean="0"/>
              <a:t>主讲：赵样</a:t>
            </a:r>
            <a:endParaRPr lang="zh-CN" altLang="en-US" sz="2400" dirty="0"/>
          </a:p>
        </p:txBody>
      </p:sp>
      <p:sp>
        <p:nvSpPr>
          <p:cNvPr id="2" name="标题 1"/>
          <p:cNvSpPr>
            <a:spLocks noGrp="1"/>
          </p:cNvSpPr>
          <p:nvPr>
            <p:ph type="title"/>
          </p:nvPr>
        </p:nvSpPr>
        <p:spPr>
          <a:xfrm>
            <a:off x="1289198" y="1203598"/>
            <a:ext cx="6667178" cy="795879"/>
          </a:xfrm>
        </p:spPr>
        <p:txBody>
          <a:bodyPr/>
          <a:lstStyle/>
          <a:p>
            <a:r>
              <a:rPr lang="en-US" altLang="zh-CN" sz="4000" i="1" kern="10" dirty="0" smtClean="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华文行楷" panose="02010800040101010101" pitchFamily="2" charset="-122"/>
                <a:ea typeface="华文行楷" panose="02010800040101010101" pitchFamily="2" charset="-122"/>
              </a:rPr>
              <a:t/>
            </a:r>
            <a:br>
              <a:rPr lang="en-US" altLang="zh-CN" sz="4000" i="1" kern="10" dirty="0" smtClean="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华文行楷" panose="02010800040101010101" pitchFamily="2" charset="-122"/>
                <a:ea typeface="华文行楷" panose="02010800040101010101" pitchFamily="2" charset="-122"/>
              </a:rPr>
            </a:br>
            <a:r>
              <a:rPr lang="zh-CN" altLang="en-US" sz="4000" i="1" kern="10" dirty="0" smtClean="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mj-ea"/>
                <a:ea typeface="+mj-ea"/>
              </a:rPr>
              <a:t>幼儿园多媒体课件</a:t>
            </a:r>
            <a:r>
              <a:rPr lang="en-US" altLang="zh-CN" sz="4000" i="1" kern="10" dirty="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mj-ea"/>
                <a:ea typeface="+mj-ea"/>
              </a:rPr>
              <a:t/>
            </a:r>
            <a:br>
              <a:rPr lang="en-US" altLang="zh-CN" sz="4000" i="1" kern="10" dirty="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mj-ea"/>
                <a:ea typeface="+mj-ea"/>
              </a:rPr>
            </a:br>
            <a:r>
              <a:rPr lang="zh-CN" altLang="en-US" sz="4000" i="1" kern="10" dirty="0" smtClean="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mj-ea"/>
                <a:ea typeface="+mj-ea"/>
              </a:rPr>
              <a:t>设计与制作基础</a:t>
            </a:r>
            <a:br>
              <a:rPr lang="zh-CN" altLang="en-US" sz="4000" i="1" kern="10" dirty="0" smtClean="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mj-ea"/>
                <a:ea typeface="+mj-ea"/>
              </a:rPr>
            </a:br>
            <a:endParaRPr lang="zh-CN" altLang="en-US" sz="4000" dirty="0">
              <a:latin typeface="+mj-ea"/>
              <a:ea typeface="+mj-ea"/>
            </a:endParaRPr>
          </a:p>
        </p:txBody>
      </p:sp>
      <p:sp>
        <p:nvSpPr>
          <p:cNvPr id="9" name="TextBox 8"/>
          <p:cNvSpPr txBox="1"/>
          <p:nvPr/>
        </p:nvSpPr>
        <p:spPr>
          <a:xfrm>
            <a:off x="4355976" y="4731990"/>
            <a:ext cx="511679" cy="236796"/>
          </a:xfrm>
          <a:prstGeom prst="rect">
            <a:avLst/>
          </a:prstGeom>
          <a:noFill/>
        </p:spPr>
        <p:txBody>
          <a:bodyPr wrap="none" rtlCol="0">
            <a:spAutoFit/>
          </a:bodyPr>
          <a:lstStyle/>
          <a:p>
            <a:pPr>
              <a:lnSpc>
                <a:spcPct val="130000"/>
              </a:lnSpc>
            </a:pPr>
            <a:r>
              <a:rPr lang="zh-CN" altLang="en-US" sz="800" dirty="0" smtClean="0">
                <a:latin typeface="微软雅黑" panose="020B0503020204020204" pitchFamily="34" charset="-122"/>
                <a:ea typeface="微软雅黑" panose="020B0503020204020204" pitchFamily="34" charset="-122"/>
              </a:rPr>
              <a:t>第 </a:t>
            </a:r>
            <a:r>
              <a:rPr lang="en-US" altLang="zh-CN" sz="800" dirty="0" smtClean="0">
                <a:latin typeface="微软雅黑" panose="020B0503020204020204" pitchFamily="34" charset="-122"/>
                <a:ea typeface="微软雅黑" panose="020B0503020204020204" pitchFamily="34" charset="-122"/>
              </a:rPr>
              <a:t>1 </a:t>
            </a:r>
            <a:r>
              <a:rPr lang="zh-CN" altLang="en-US" sz="800" dirty="0" smtClean="0">
                <a:latin typeface="微软雅黑" panose="020B0503020204020204" pitchFamily="34" charset="-122"/>
                <a:ea typeface="微软雅黑" panose="020B0503020204020204" pitchFamily="34" charset="-122"/>
              </a:rPr>
              <a:t>页</a:t>
            </a:r>
          </a:p>
        </p:txBody>
      </p:sp>
      <p:sp>
        <p:nvSpPr>
          <p:cNvPr id="7" name="WordArt 30"/>
          <p:cNvSpPr>
            <a:spLocks noChangeArrowheads="1" noChangeShapeType="1" noTextEdit="1"/>
          </p:cNvSpPr>
          <p:nvPr/>
        </p:nvSpPr>
        <p:spPr bwMode="auto">
          <a:xfrm>
            <a:off x="971600" y="3291830"/>
            <a:ext cx="7410450" cy="684114"/>
          </a:xfrm>
          <a:prstGeom prst="rect">
            <a:avLst/>
          </a:prstGeom>
        </p:spPr>
        <p:txBody>
          <a:bodyPr wrap="none" fromWordArt="1">
            <a:prstTxWarp prst="textPlain">
              <a:avLst>
                <a:gd name="adj" fmla="val 50000"/>
              </a:avLst>
            </a:prstTxWarp>
          </a:bodyPr>
          <a:lstStyle/>
          <a:p>
            <a:pPr algn="ctr"/>
            <a:endParaRPr lang="zh-CN" altLang="en-US" sz="3600" b="1" i="1" kern="10" dirty="0">
              <a:ln w="15875" cmpd="sng">
                <a:solidFill>
                  <a:srgbClr val="000000">
                    <a:alpha val="50000"/>
                  </a:srgbClr>
                </a:solidFill>
                <a:round/>
              </a:ln>
              <a:gradFill rotWithShape="1">
                <a:gsLst>
                  <a:gs pos="0">
                    <a:srgbClr val="FF9933"/>
                  </a:gs>
                  <a:gs pos="100000">
                    <a:srgbClr val="FFFF00"/>
                  </a:gs>
                </a:gsLst>
                <a:lin ang="5400000" scaled="1"/>
              </a:gradFill>
              <a:effectLst>
                <a:outerShdw dist="35921" dir="2700000" algn="ctr" rotWithShape="0">
                  <a:schemeClr val="tx1">
                    <a:alpha val="78999"/>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0" name="MH_Others_1"/>
          <p:cNvSpPr/>
          <p:nvPr/>
        </p:nvSpPr>
        <p:spPr>
          <a:xfrm>
            <a:off x="11040" y="810396"/>
            <a:ext cx="7524328" cy="484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spc="500" dirty="0" smtClean="0">
                <a:solidFill>
                  <a:srgbClr val="FFFFFF"/>
                </a:solidFill>
                <a:latin typeface="华文行楷" panose="02010800040101010101" pitchFamily="2" charset="-122"/>
                <a:ea typeface="华文行楷" panose="02010800040101010101" pitchFamily="2" charset="-122"/>
                <a:cs typeface="Times New Roman" panose="02020603050405020304" pitchFamily="18" charset="0"/>
              </a:rPr>
              <a:t>第一章幼儿园课件的设计、制作与评价</a:t>
            </a:r>
            <a:endParaRPr lang="en-US" altLang="zh-CN" sz="2800" b="1" spc="500" dirty="0">
              <a:solidFill>
                <a:srgbClr val="FFFFFF"/>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21" name="MH_Number_1">
            <a:hlinkClick r:id="rId4" action="ppaction://hlinksldjump"/>
          </p:cNvPr>
          <p:cNvSpPr/>
          <p:nvPr/>
        </p:nvSpPr>
        <p:spPr>
          <a:xfrm>
            <a:off x="3502920" y="1602484"/>
            <a:ext cx="432000" cy="324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solidFill>
                  <a:srgbClr val="FFFFFF"/>
                </a:solidFill>
                <a:ea typeface="方正姚体" panose="02010601030101010101" pitchFamily="2" charset="-122"/>
                <a:cs typeface="Times New Roman" panose="02020603050405020304" pitchFamily="18" charset="0"/>
              </a:rPr>
              <a:t>01</a:t>
            </a:r>
            <a:endParaRPr lang="zh-CN" altLang="en-US" sz="2400">
              <a:solidFill>
                <a:srgbClr val="FFFFFF"/>
              </a:solidFill>
              <a:ea typeface="方正姚体" panose="02010601030101010101" pitchFamily="2" charset="-122"/>
              <a:cs typeface="Times New Roman" panose="02020603050405020304" pitchFamily="18" charset="0"/>
            </a:endParaRPr>
          </a:p>
        </p:txBody>
      </p:sp>
      <p:sp>
        <p:nvSpPr>
          <p:cNvPr id="22" name="MH_Entry_1">
            <a:hlinkClick r:id="rId4" action="ppaction://hlinksldjump"/>
          </p:cNvPr>
          <p:cNvSpPr/>
          <p:nvPr/>
        </p:nvSpPr>
        <p:spPr>
          <a:xfrm>
            <a:off x="3978204" y="1602484"/>
            <a:ext cx="5135364"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bg1"/>
                </a:solidFill>
                <a:latin typeface="+mj-ea"/>
                <a:ea typeface="+mj-ea"/>
              </a:rPr>
              <a:t>幼</a:t>
            </a:r>
            <a:r>
              <a:rPr lang="en-US" altLang="zh-CN" sz="2000" b="1" dirty="0">
                <a:solidFill>
                  <a:schemeClr val="bg1"/>
                </a:solidFill>
                <a:latin typeface="+mj-ea"/>
                <a:ea typeface="+mj-ea"/>
              </a:rPr>
              <a:t>J L</a:t>
            </a:r>
            <a:r>
              <a:rPr lang="zh-CN" altLang="en-US" sz="2000" b="1" dirty="0">
                <a:solidFill>
                  <a:schemeClr val="bg1"/>
                </a:solidFill>
                <a:latin typeface="+mj-ea"/>
                <a:ea typeface="+mj-ea"/>
              </a:rPr>
              <a:t>园课件设计与制作的理论基础</a:t>
            </a:r>
          </a:p>
        </p:txBody>
      </p:sp>
      <p:sp>
        <p:nvSpPr>
          <p:cNvPr id="23" name="MH_Number_2">
            <a:hlinkClick r:id="rId4" action="ppaction://hlinksldjump"/>
          </p:cNvPr>
          <p:cNvSpPr/>
          <p:nvPr/>
        </p:nvSpPr>
        <p:spPr>
          <a:xfrm>
            <a:off x="3502920" y="2192125"/>
            <a:ext cx="432000" cy="324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solidFill>
                  <a:srgbClr val="FFFFFF"/>
                </a:solidFill>
                <a:ea typeface="方正姚体" panose="02010601030101010101" pitchFamily="2" charset="-122"/>
                <a:cs typeface="Times New Roman" panose="02020603050405020304" pitchFamily="18" charset="0"/>
              </a:rPr>
              <a:t>02</a:t>
            </a:r>
            <a:endParaRPr lang="zh-CN" altLang="en-US" sz="2400" dirty="0">
              <a:solidFill>
                <a:srgbClr val="FFFFFF"/>
              </a:solidFill>
              <a:ea typeface="方正姚体" panose="02010601030101010101" pitchFamily="2" charset="-122"/>
              <a:cs typeface="Times New Roman" panose="02020603050405020304" pitchFamily="18" charset="0"/>
            </a:endParaRPr>
          </a:p>
        </p:txBody>
      </p:sp>
      <p:sp>
        <p:nvSpPr>
          <p:cNvPr id="24" name="MH_Entry_2">
            <a:hlinkClick r:id="rId4" action="ppaction://hlinksldjump"/>
          </p:cNvPr>
          <p:cNvSpPr/>
          <p:nvPr/>
        </p:nvSpPr>
        <p:spPr>
          <a:xfrm>
            <a:off x="3978204" y="2192125"/>
            <a:ext cx="5135364"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bg1"/>
                </a:solidFill>
                <a:latin typeface="微软雅黑" panose="020B0503020204020204" pitchFamily="34" charset="-122"/>
                <a:ea typeface="微软雅黑" panose="020B0503020204020204" pitchFamily="34" charset="-122"/>
              </a:rPr>
              <a:t>幼儿园课件设计的内容与方法</a:t>
            </a:r>
          </a:p>
        </p:txBody>
      </p:sp>
      <p:sp>
        <p:nvSpPr>
          <p:cNvPr id="25" name="MH_Number_2">
            <a:hlinkClick r:id="rId4" action="ppaction://hlinksldjump"/>
          </p:cNvPr>
          <p:cNvSpPr/>
          <p:nvPr/>
        </p:nvSpPr>
        <p:spPr>
          <a:xfrm>
            <a:off x="3502920" y="2748927"/>
            <a:ext cx="432000" cy="324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solidFill>
                  <a:srgbClr val="FFFFFF"/>
                </a:solidFill>
                <a:ea typeface="方正姚体" panose="02010601030101010101" pitchFamily="2" charset="-122"/>
                <a:cs typeface="Times New Roman" panose="02020603050405020304" pitchFamily="18" charset="0"/>
              </a:rPr>
              <a:t>03</a:t>
            </a:r>
            <a:endParaRPr lang="zh-CN" altLang="en-US" sz="2400" dirty="0">
              <a:solidFill>
                <a:srgbClr val="FFFFFF"/>
              </a:solidFill>
              <a:ea typeface="方正姚体" panose="02010601030101010101" pitchFamily="2" charset="-122"/>
              <a:cs typeface="Times New Roman" panose="02020603050405020304" pitchFamily="18" charset="0"/>
            </a:endParaRPr>
          </a:p>
        </p:txBody>
      </p:sp>
      <p:sp>
        <p:nvSpPr>
          <p:cNvPr id="26" name="MH_Entry_2">
            <a:hlinkClick r:id="rId4" action="ppaction://hlinksldjump"/>
          </p:cNvPr>
          <p:cNvSpPr/>
          <p:nvPr/>
        </p:nvSpPr>
        <p:spPr>
          <a:xfrm>
            <a:off x="3978204" y="2736571"/>
            <a:ext cx="5135364"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bg1"/>
                </a:solidFill>
                <a:latin typeface="微软雅黑" panose="020B0503020204020204" pitchFamily="34" charset="-122"/>
                <a:ea typeface="微软雅黑" panose="020B0503020204020204" pitchFamily="34" charset="-122"/>
              </a:rPr>
              <a:t>幼儿园课件的基本类型</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27" name="MH_Number_2">
            <a:hlinkClick r:id="rId4" action="ppaction://hlinksldjump"/>
          </p:cNvPr>
          <p:cNvSpPr/>
          <p:nvPr/>
        </p:nvSpPr>
        <p:spPr>
          <a:xfrm>
            <a:off x="3502920" y="3397638"/>
            <a:ext cx="432000" cy="324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solidFill>
                  <a:srgbClr val="FFFFFF"/>
                </a:solidFill>
                <a:ea typeface="方正姚体" panose="02010601030101010101" pitchFamily="2" charset="-122"/>
                <a:cs typeface="Times New Roman" panose="02020603050405020304" pitchFamily="18" charset="0"/>
              </a:rPr>
              <a:t>04</a:t>
            </a:r>
            <a:endParaRPr lang="zh-CN" altLang="en-US" sz="2400" dirty="0">
              <a:solidFill>
                <a:srgbClr val="FFFFFF"/>
              </a:solidFill>
              <a:ea typeface="方正姚体" panose="02010601030101010101" pitchFamily="2" charset="-122"/>
              <a:cs typeface="Times New Roman" panose="02020603050405020304" pitchFamily="18" charset="0"/>
            </a:endParaRPr>
          </a:p>
        </p:txBody>
      </p:sp>
      <p:sp>
        <p:nvSpPr>
          <p:cNvPr id="28" name="MH_Entry_2">
            <a:hlinkClick r:id="rId4" action="ppaction://hlinksldjump"/>
          </p:cNvPr>
          <p:cNvSpPr/>
          <p:nvPr/>
        </p:nvSpPr>
        <p:spPr>
          <a:xfrm>
            <a:off x="3978204" y="3397638"/>
            <a:ext cx="5135364"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bg1"/>
                </a:solidFill>
                <a:latin typeface="微软雅黑" panose="020B0503020204020204" pitchFamily="34" charset="-122"/>
                <a:ea typeface="微软雅黑" panose="020B0503020204020204" pitchFamily="34" charset="-122"/>
              </a:rPr>
              <a:t>幼儿园课件</a:t>
            </a:r>
            <a:r>
              <a:rPr lang="en-US" altLang="zh-CN" sz="2000" b="1" dirty="0" err="1">
                <a:solidFill>
                  <a:schemeClr val="bg1"/>
                </a:solidFill>
                <a:latin typeface="微软雅黑" panose="020B0503020204020204" pitchFamily="34" charset="-122"/>
                <a:ea typeface="微软雅黑" panose="020B0503020204020204" pitchFamily="34" charset="-122"/>
              </a:rPr>
              <a:t>i</a:t>
            </a:r>
            <a:r>
              <a:rPr lang="zh-CN" altLang="en-US" sz="2000" b="1" dirty="0">
                <a:solidFill>
                  <a:schemeClr val="bg1"/>
                </a:solidFill>
                <a:latin typeface="微软雅黑" panose="020B0503020204020204" pitchFamily="34" charset="-122"/>
                <a:ea typeface="微软雅黑" panose="020B0503020204020204" pitchFamily="34" charset="-122"/>
              </a:rPr>
              <a:t>的制作工具与规范</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29" name="MH_Number_2">
            <a:hlinkClick r:id="rId4" action="ppaction://hlinksldjump"/>
          </p:cNvPr>
          <p:cNvSpPr/>
          <p:nvPr/>
        </p:nvSpPr>
        <p:spPr>
          <a:xfrm>
            <a:off x="3502920" y="4009067"/>
            <a:ext cx="432000" cy="324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solidFill>
                  <a:srgbClr val="FFFFFF"/>
                </a:solidFill>
                <a:ea typeface="方正姚体" panose="02010601030101010101" pitchFamily="2" charset="-122"/>
                <a:cs typeface="Times New Roman" panose="02020603050405020304" pitchFamily="18" charset="0"/>
              </a:rPr>
              <a:t>05</a:t>
            </a:r>
            <a:endParaRPr lang="zh-CN" altLang="en-US" sz="2400" dirty="0">
              <a:solidFill>
                <a:srgbClr val="FFFFFF"/>
              </a:solidFill>
              <a:ea typeface="方正姚体" panose="02010601030101010101" pitchFamily="2" charset="-122"/>
              <a:cs typeface="Times New Roman" panose="02020603050405020304" pitchFamily="18" charset="0"/>
            </a:endParaRPr>
          </a:p>
        </p:txBody>
      </p:sp>
      <p:sp>
        <p:nvSpPr>
          <p:cNvPr id="30" name="MH_Entry_2">
            <a:hlinkClick r:id="rId4" action="ppaction://hlinksldjump"/>
          </p:cNvPr>
          <p:cNvSpPr/>
          <p:nvPr/>
        </p:nvSpPr>
        <p:spPr>
          <a:xfrm>
            <a:off x="3997596" y="4009067"/>
            <a:ext cx="5135364"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bg1"/>
                </a:solidFill>
                <a:latin typeface="微软雅黑" panose="020B0503020204020204" pitchFamily="34" charset="-122"/>
                <a:ea typeface="微软雅黑" panose="020B0503020204020204" pitchFamily="34" charset="-122"/>
              </a:rPr>
              <a:t>幼儿园课件的评价</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25054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custDataLst>
              <p:tags r:id="rId2"/>
            </p:custDataLst>
          </p:nvPr>
        </p:nvGrpSpPr>
        <p:grpSpPr bwMode="auto">
          <a:xfrm>
            <a:off x="1475656" y="843558"/>
            <a:ext cx="5495925" cy="2233613"/>
            <a:chOff x="2476500" y="2235200"/>
            <a:chExt cx="4406586" cy="2387601"/>
          </a:xfrm>
        </p:grpSpPr>
        <p:sp>
          <p:nvSpPr>
            <p:cNvPr id="3076" name="Freeform 137"/>
            <p:cNvSpPr/>
            <p:nvPr/>
          </p:nvSpPr>
          <p:spPr bwMode="auto">
            <a:xfrm>
              <a:off x="5332413" y="3068638"/>
              <a:ext cx="73025" cy="138113"/>
            </a:xfrm>
            <a:custGeom>
              <a:avLst/>
              <a:gdLst>
                <a:gd name="T0" fmla="*/ 499938278 w 8"/>
                <a:gd name="T1" fmla="*/ 84782967 h 15"/>
                <a:gd name="T2" fmla="*/ 0 w 8"/>
                <a:gd name="T3" fmla="*/ 423896420 h 15"/>
                <a:gd name="T4" fmla="*/ 416616753 w 8"/>
                <a:gd name="T5" fmla="*/ 932566599 h 15"/>
                <a:gd name="T6" fmla="*/ 499938278 w 8"/>
                <a:gd name="T7" fmla="*/ 8478296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
                  <a:moveTo>
                    <a:pt x="6" y="1"/>
                  </a:moveTo>
                  <a:cubicBezTo>
                    <a:pt x="4" y="0"/>
                    <a:pt x="0" y="0"/>
                    <a:pt x="0" y="5"/>
                  </a:cubicBezTo>
                  <a:cubicBezTo>
                    <a:pt x="0" y="9"/>
                    <a:pt x="3" y="15"/>
                    <a:pt x="5" y="11"/>
                  </a:cubicBezTo>
                  <a:cubicBezTo>
                    <a:pt x="8" y="6"/>
                    <a:pt x="7" y="2"/>
                    <a:pt x="6" y="1"/>
                  </a:cubicBezTo>
                  <a:close/>
                </a:path>
              </a:pathLst>
            </a:custGeom>
            <a:solidFill>
              <a:srgbClr val="FFDEBE"/>
            </a:solidFill>
            <a:ln w="9525">
              <a:noFill/>
              <a:round/>
            </a:ln>
          </p:spPr>
          <p:txBody>
            <a:bodyPr/>
            <a:lstStyle/>
            <a:p>
              <a:endParaRPr lang="zh-CN" altLang="en-US"/>
            </a:p>
          </p:txBody>
        </p:sp>
        <p:sp>
          <p:nvSpPr>
            <p:cNvPr id="3077" name="Freeform 138"/>
            <p:cNvSpPr/>
            <p:nvPr/>
          </p:nvSpPr>
          <p:spPr bwMode="auto">
            <a:xfrm>
              <a:off x="6096000" y="2994025"/>
              <a:ext cx="74613" cy="138113"/>
            </a:xfrm>
            <a:custGeom>
              <a:avLst/>
              <a:gdLst>
                <a:gd name="T0" fmla="*/ 86989431 w 8"/>
                <a:gd name="T1" fmla="*/ 169556726 h 15"/>
                <a:gd name="T2" fmla="*/ 608898040 w 8"/>
                <a:gd name="T3" fmla="*/ 339113453 h 15"/>
                <a:gd name="T4" fmla="*/ 260958968 w 8"/>
                <a:gd name="T5" fmla="*/ 932566599 h 15"/>
                <a:gd name="T6" fmla="*/ 86989431 w 8"/>
                <a:gd name="T7" fmla="*/ 16955672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
                  <a:moveTo>
                    <a:pt x="1" y="2"/>
                  </a:moveTo>
                  <a:cubicBezTo>
                    <a:pt x="2" y="0"/>
                    <a:pt x="7" y="0"/>
                    <a:pt x="7" y="4"/>
                  </a:cubicBezTo>
                  <a:cubicBezTo>
                    <a:pt x="8" y="8"/>
                    <a:pt x="6" y="15"/>
                    <a:pt x="3" y="11"/>
                  </a:cubicBezTo>
                  <a:cubicBezTo>
                    <a:pt x="0" y="7"/>
                    <a:pt x="0" y="3"/>
                    <a:pt x="1" y="2"/>
                  </a:cubicBezTo>
                  <a:close/>
                </a:path>
              </a:pathLst>
            </a:custGeom>
            <a:solidFill>
              <a:srgbClr val="FFDEBE"/>
            </a:solidFill>
            <a:ln w="9525">
              <a:noFill/>
              <a:round/>
            </a:ln>
          </p:spPr>
          <p:txBody>
            <a:bodyPr/>
            <a:lstStyle/>
            <a:p>
              <a:endParaRPr lang="zh-CN" altLang="en-US"/>
            </a:p>
          </p:txBody>
        </p:sp>
        <p:sp>
          <p:nvSpPr>
            <p:cNvPr id="3078" name="Freeform 139"/>
            <p:cNvSpPr/>
            <p:nvPr/>
          </p:nvSpPr>
          <p:spPr bwMode="auto">
            <a:xfrm>
              <a:off x="5580063" y="3429000"/>
              <a:ext cx="571500" cy="582613"/>
            </a:xfrm>
            <a:custGeom>
              <a:avLst/>
              <a:gdLst>
                <a:gd name="T0" fmla="*/ 1104571234 w 62"/>
                <a:gd name="T1" fmla="*/ 513134088 h 63"/>
                <a:gd name="T2" fmla="*/ 424836508 w 62"/>
                <a:gd name="T3" fmla="*/ 2147483646 h 63"/>
                <a:gd name="T4" fmla="*/ 509796435 w 62"/>
                <a:gd name="T5" fmla="*/ 2147483646 h 63"/>
                <a:gd name="T6" fmla="*/ 2147483646 w 62"/>
                <a:gd name="T7" fmla="*/ 2147483646 h 63"/>
                <a:gd name="T8" fmla="*/ 2147483646 w 62"/>
                <a:gd name="T9" fmla="*/ 2147483646 h 63"/>
                <a:gd name="T10" fmla="*/ 2147483646 w 62"/>
                <a:gd name="T11" fmla="*/ 171047779 h 63"/>
                <a:gd name="T12" fmla="*/ 2147483646 w 62"/>
                <a:gd name="T13" fmla="*/ 256562420 h 63"/>
                <a:gd name="T14" fmla="*/ 1104571234 w 62"/>
                <a:gd name="T15" fmla="*/ 513134088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3">
                  <a:moveTo>
                    <a:pt x="13" y="6"/>
                  </a:moveTo>
                  <a:cubicBezTo>
                    <a:pt x="13" y="20"/>
                    <a:pt x="11" y="32"/>
                    <a:pt x="5" y="47"/>
                  </a:cubicBezTo>
                  <a:cubicBezTo>
                    <a:pt x="3" y="51"/>
                    <a:pt x="0" y="56"/>
                    <a:pt x="6" y="58"/>
                  </a:cubicBezTo>
                  <a:cubicBezTo>
                    <a:pt x="17" y="63"/>
                    <a:pt x="46" y="58"/>
                    <a:pt x="57" y="52"/>
                  </a:cubicBezTo>
                  <a:cubicBezTo>
                    <a:pt x="62" y="50"/>
                    <a:pt x="58" y="44"/>
                    <a:pt x="56" y="41"/>
                  </a:cubicBezTo>
                  <a:cubicBezTo>
                    <a:pt x="42" y="18"/>
                    <a:pt x="39" y="2"/>
                    <a:pt x="39" y="2"/>
                  </a:cubicBezTo>
                  <a:cubicBezTo>
                    <a:pt x="39" y="0"/>
                    <a:pt x="32" y="0"/>
                    <a:pt x="28" y="3"/>
                  </a:cubicBezTo>
                  <a:cubicBezTo>
                    <a:pt x="25" y="6"/>
                    <a:pt x="13" y="3"/>
                    <a:pt x="13" y="6"/>
                  </a:cubicBezTo>
                  <a:close/>
                </a:path>
              </a:pathLst>
            </a:custGeom>
            <a:solidFill>
              <a:srgbClr val="FAB014"/>
            </a:solidFill>
            <a:ln w="9525">
              <a:noFill/>
              <a:round/>
            </a:ln>
          </p:spPr>
          <p:txBody>
            <a:bodyPr/>
            <a:lstStyle/>
            <a:p>
              <a:endParaRPr lang="zh-CN" altLang="en-US"/>
            </a:p>
          </p:txBody>
        </p:sp>
        <p:sp>
          <p:nvSpPr>
            <p:cNvPr id="3079" name="Freeform 140"/>
            <p:cNvSpPr/>
            <p:nvPr/>
          </p:nvSpPr>
          <p:spPr bwMode="auto">
            <a:xfrm>
              <a:off x="5580063" y="3475038"/>
              <a:ext cx="544513" cy="536575"/>
            </a:xfrm>
            <a:custGeom>
              <a:avLst/>
              <a:gdLst>
                <a:gd name="T0" fmla="*/ 425873769 w 59"/>
                <a:gd name="T1" fmla="*/ 2147483646 h 58"/>
                <a:gd name="T2" fmla="*/ 1107271800 w 59"/>
                <a:gd name="T3" fmla="*/ 85583713 h 58"/>
                <a:gd name="T4" fmla="*/ 1192446554 w 59"/>
                <a:gd name="T5" fmla="*/ 0 h 58"/>
                <a:gd name="T6" fmla="*/ 851747538 w 59"/>
                <a:gd name="T7" fmla="*/ 2147483646 h 58"/>
                <a:gd name="T8" fmla="*/ 1022097046 w 59"/>
                <a:gd name="T9" fmla="*/ 2147483646 h 58"/>
                <a:gd name="T10" fmla="*/ 2147483646 w 59"/>
                <a:gd name="T11" fmla="*/ 2147483646 h 58"/>
                <a:gd name="T12" fmla="*/ 2147483646 w 59"/>
                <a:gd name="T13" fmla="*/ 2147483646 h 58"/>
                <a:gd name="T14" fmla="*/ 511048523 w 59"/>
                <a:gd name="T15" fmla="*/ 2147483646 h 58"/>
                <a:gd name="T16" fmla="*/ 425873769 w 59"/>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58">
                  <a:moveTo>
                    <a:pt x="5" y="42"/>
                  </a:moveTo>
                  <a:cubicBezTo>
                    <a:pt x="11" y="27"/>
                    <a:pt x="13" y="15"/>
                    <a:pt x="13" y="1"/>
                  </a:cubicBezTo>
                  <a:cubicBezTo>
                    <a:pt x="13" y="1"/>
                    <a:pt x="13" y="0"/>
                    <a:pt x="14" y="0"/>
                  </a:cubicBezTo>
                  <a:cubicBezTo>
                    <a:pt x="15" y="14"/>
                    <a:pt x="15" y="25"/>
                    <a:pt x="10" y="40"/>
                  </a:cubicBezTo>
                  <a:cubicBezTo>
                    <a:pt x="9" y="44"/>
                    <a:pt x="6" y="49"/>
                    <a:pt x="12" y="52"/>
                  </a:cubicBezTo>
                  <a:cubicBezTo>
                    <a:pt x="23" y="56"/>
                    <a:pt x="52" y="50"/>
                    <a:pt x="59" y="44"/>
                  </a:cubicBezTo>
                  <a:cubicBezTo>
                    <a:pt x="59" y="45"/>
                    <a:pt x="59" y="46"/>
                    <a:pt x="57" y="47"/>
                  </a:cubicBezTo>
                  <a:cubicBezTo>
                    <a:pt x="46" y="53"/>
                    <a:pt x="17" y="58"/>
                    <a:pt x="6" y="53"/>
                  </a:cubicBezTo>
                  <a:cubicBezTo>
                    <a:pt x="0" y="51"/>
                    <a:pt x="3" y="46"/>
                    <a:pt x="5" y="42"/>
                  </a:cubicBezTo>
                  <a:close/>
                </a:path>
              </a:pathLst>
            </a:custGeom>
            <a:solidFill>
              <a:srgbClr val="ED7500"/>
            </a:solidFill>
            <a:ln w="9525">
              <a:noFill/>
              <a:round/>
            </a:ln>
          </p:spPr>
          <p:txBody>
            <a:bodyPr/>
            <a:lstStyle/>
            <a:p>
              <a:endParaRPr lang="zh-CN" altLang="en-US"/>
            </a:p>
          </p:txBody>
        </p:sp>
        <p:sp>
          <p:nvSpPr>
            <p:cNvPr id="3080" name="Freeform 141"/>
            <p:cNvSpPr/>
            <p:nvPr/>
          </p:nvSpPr>
          <p:spPr bwMode="auto">
            <a:xfrm>
              <a:off x="5589588" y="3419475"/>
              <a:ext cx="552450" cy="574675"/>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1718268981 h 62"/>
                <a:gd name="T12" fmla="*/ 2147483646 w 60"/>
                <a:gd name="T13" fmla="*/ 859139125 h 62"/>
                <a:gd name="T14" fmla="*/ 2147483646 w 60"/>
                <a:gd name="T15" fmla="*/ 0 h 62"/>
                <a:gd name="T16" fmla="*/ 2147483646 w 60"/>
                <a:gd name="T17" fmla="*/ 0 h 62"/>
                <a:gd name="T18" fmla="*/ 2147483646 w 60"/>
                <a:gd name="T19" fmla="*/ 0 h 62"/>
                <a:gd name="T20" fmla="*/ 2147483646 w 60"/>
                <a:gd name="T21" fmla="*/ 85913913 h 62"/>
                <a:gd name="T22" fmla="*/ 2147483646 w 60"/>
                <a:gd name="T23" fmla="*/ 515483475 h 62"/>
                <a:gd name="T24" fmla="*/ 2147483646 w 60"/>
                <a:gd name="T25" fmla="*/ 945043769 h 62"/>
                <a:gd name="T26" fmla="*/ 2147483646 w 60"/>
                <a:gd name="T27" fmla="*/ 1804182894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1865117238 w 60"/>
                <a:gd name="T55" fmla="*/ 2147483646 h 62"/>
                <a:gd name="T56" fmla="*/ 932563223 w 60"/>
                <a:gd name="T57" fmla="*/ 2147483646 h 62"/>
                <a:gd name="T58" fmla="*/ 508668338 w 60"/>
                <a:gd name="T59" fmla="*/ 2147483646 h 62"/>
                <a:gd name="T60" fmla="*/ 339112225 w 60"/>
                <a:gd name="T61" fmla="*/ 2147483646 h 62"/>
                <a:gd name="T62" fmla="*/ 169556113 w 60"/>
                <a:gd name="T63" fmla="*/ 2147483646 h 62"/>
                <a:gd name="T64" fmla="*/ 169556113 w 60"/>
                <a:gd name="T65" fmla="*/ 2147483646 h 62"/>
                <a:gd name="T66" fmla="*/ 169556113 w 60"/>
                <a:gd name="T67" fmla="*/ 2147483646 h 62"/>
                <a:gd name="T68" fmla="*/ 254338773 w 60"/>
                <a:gd name="T69" fmla="*/ 2147483646 h 62"/>
                <a:gd name="T70" fmla="*/ 339112225 w 60"/>
                <a:gd name="T71" fmla="*/ 2147483646 h 62"/>
                <a:gd name="T72" fmla="*/ 847780563 w 60"/>
                <a:gd name="T73" fmla="*/ 2147483646 h 62"/>
                <a:gd name="T74" fmla="*/ 1017336675 w 60"/>
                <a:gd name="T75" fmla="*/ 515483475 h 62"/>
                <a:gd name="T76" fmla="*/ 1017336675 w 60"/>
                <a:gd name="T77" fmla="*/ 515483475 h 62"/>
                <a:gd name="T78" fmla="*/ 932563223 w 60"/>
                <a:gd name="T79" fmla="*/ 515483475 h 62"/>
                <a:gd name="T80" fmla="*/ 932563223 w 60"/>
                <a:gd name="T81" fmla="*/ 515483475 h 62"/>
                <a:gd name="T82" fmla="*/ 763007110 w 60"/>
                <a:gd name="T83" fmla="*/ 2147483646 h 62"/>
                <a:gd name="T84" fmla="*/ 254338773 w 60"/>
                <a:gd name="T85" fmla="*/ 2147483646 h 62"/>
                <a:gd name="T86" fmla="*/ 169556113 w 60"/>
                <a:gd name="T87" fmla="*/ 2147483646 h 62"/>
                <a:gd name="T88" fmla="*/ 84782660 w 60"/>
                <a:gd name="T89" fmla="*/ 2147483646 h 62"/>
                <a:gd name="T90" fmla="*/ 0 w 60"/>
                <a:gd name="T91" fmla="*/ 2147483646 h 62"/>
                <a:gd name="T92" fmla="*/ 84782660 w 60"/>
                <a:gd name="T93" fmla="*/ 2147483646 h 62"/>
                <a:gd name="T94" fmla="*/ 254338773 w 60"/>
                <a:gd name="T95" fmla="*/ 2147483646 h 62"/>
                <a:gd name="T96" fmla="*/ 508668338 w 60"/>
                <a:gd name="T97" fmla="*/ 2147483646 h 62"/>
                <a:gd name="T98" fmla="*/ 932563223 w 60"/>
                <a:gd name="T99" fmla="*/ 2147483646 h 62"/>
                <a:gd name="T100" fmla="*/ 1356448900 w 60"/>
                <a:gd name="T101" fmla="*/ 2147483646 h 62"/>
                <a:gd name="T102" fmla="*/ 1526005013 w 60"/>
                <a:gd name="T103" fmla="*/ 2147483646 h 62"/>
                <a:gd name="T104" fmla="*/ 1865117238 w 60"/>
                <a:gd name="T105" fmla="*/ 2147483646 h 62"/>
                <a:gd name="T106" fmla="*/ 2147483646 w 60"/>
                <a:gd name="T107" fmla="*/ 2147483646 h 62"/>
                <a:gd name="T108" fmla="*/ 2147483646 w 60"/>
                <a:gd name="T109" fmla="*/ 2147483646 h 62"/>
                <a:gd name="T110" fmla="*/ 2147483646 w 60"/>
                <a:gd name="T111" fmla="*/ 2147483646 h 62"/>
                <a:gd name="T112" fmla="*/ 2147483646 w 60"/>
                <a:gd name="T113" fmla="*/ 2147483646 h 62"/>
                <a:gd name="T114" fmla="*/ 2147483646 w 60"/>
                <a:gd name="T115" fmla="*/ 2147483646 h 62"/>
                <a:gd name="T116" fmla="*/ 2147483646 w 60"/>
                <a:gd name="T117" fmla="*/ 2147483646 h 62"/>
                <a:gd name="T118" fmla="*/ 2147483646 w 60"/>
                <a:gd name="T119" fmla="*/ 2147483646 h 62"/>
                <a:gd name="T120" fmla="*/ 2147483646 w 60"/>
                <a:gd name="T121" fmla="*/ 2147483646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 h="62">
                  <a:moveTo>
                    <a:pt x="60" y="48"/>
                  </a:moveTo>
                  <a:cubicBezTo>
                    <a:pt x="60" y="46"/>
                    <a:pt x="59" y="44"/>
                    <a:pt x="58" y="43"/>
                  </a:cubicBezTo>
                  <a:cubicBezTo>
                    <a:pt x="56" y="41"/>
                    <a:pt x="56" y="41"/>
                    <a:pt x="56" y="41"/>
                  </a:cubicBezTo>
                  <a:cubicBezTo>
                    <a:pt x="55" y="39"/>
                    <a:pt x="55" y="39"/>
                    <a:pt x="55" y="39"/>
                  </a:cubicBezTo>
                  <a:cubicBezTo>
                    <a:pt x="53" y="36"/>
                    <a:pt x="52" y="33"/>
                    <a:pt x="50" y="30"/>
                  </a:cubicBezTo>
                  <a:cubicBezTo>
                    <a:pt x="48" y="26"/>
                    <a:pt x="46" y="23"/>
                    <a:pt x="45" y="20"/>
                  </a:cubicBezTo>
                  <a:cubicBezTo>
                    <a:pt x="43" y="16"/>
                    <a:pt x="42" y="13"/>
                    <a:pt x="41" y="10"/>
                  </a:cubicBezTo>
                  <a:cubicBezTo>
                    <a:pt x="40" y="7"/>
                    <a:pt x="39" y="4"/>
                    <a:pt x="38" y="0"/>
                  </a:cubicBezTo>
                  <a:cubicBezTo>
                    <a:pt x="38" y="0"/>
                    <a:pt x="38" y="0"/>
                    <a:pt x="38" y="0"/>
                  </a:cubicBezTo>
                  <a:cubicBezTo>
                    <a:pt x="38" y="0"/>
                    <a:pt x="38" y="0"/>
                    <a:pt x="38" y="0"/>
                  </a:cubicBezTo>
                  <a:cubicBezTo>
                    <a:pt x="38" y="1"/>
                    <a:pt x="38" y="1"/>
                    <a:pt x="38" y="1"/>
                  </a:cubicBezTo>
                  <a:cubicBezTo>
                    <a:pt x="38" y="2"/>
                    <a:pt x="38" y="4"/>
                    <a:pt x="39" y="6"/>
                  </a:cubicBezTo>
                  <a:cubicBezTo>
                    <a:pt x="39" y="7"/>
                    <a:pt x="40" y="9"/>
                    <a:pt x="40" y="11"/>
                  </a:cubicBezTo>
                  <a:cubicBezTo>
                    <a:pt x="41" y="14"/>
                    <a:pt x="43" y="18"/>
                    <a:pt x="44" y="21"/>
                  </a:cubicBezTo>
                  <a:cubicBezTo>
                    <a:pt x="45" y="24"/>
                    <a:pt x="47" y="27"/>
                    <a:pt x="48" y="30"/>
                  </a:cubicBezTo>
                  <a:cubicBezTo>
                    <a:pt x="50" y="33"/>
                    <a:pt x="52" y="36"/>
                    <a:pt x="54" y="39"/>
                  </a:cubicBezTo>
                  <a:cubicBezTo>
                    <a:pt x="55" y="42"/>
                    <a:pt x="55" y="42"/>
                    <a:pt x="55" y="42"/>
                  </a:cubicBezTo>
                  <a:cubicBezTo>
                    <a:pt x="56" y="44"/>
                    <a:pt x="56" y="44"/>
                    <a:pt x="56" y="44"/>
                  </a:cubicBezTo>
                  <a:cubicBezTo>
                    <a:pt x="57" y="45"/>
                    <a:pt x="57" y="45"/>
                    <a:pt x="58" y="46"/>
                  </a:cubicBezTo>
                  <a:cubicBezTo>
                    <a:pt x="58" y="47"/>
                    <a:pt x="58" y="48"/>
                    <a:pt x="59" y="48"/>
                  </a:cubicBezTo>
                  <a:cubicBezTo>
                    <a:pt x="59" y="49"/>
                    <a:pt x="59" y="50"/>
                    <a:pt x="58" y="50"/>
                  </a:cubicBezTo>
                  <a:cubicBezTo>
                    <a:pt x="58" y="51"/>
                    <a:pt x="57" y="52"/>
                    <a:pt x="57" y="52"/>
                  </a:cubicBezTo>
                  <a:cubicBezTo>
                    <a:pt x="56" y="52"/>
                    <a:pt x="55" y="53"/>
                    <a:pt x="55" y="53"/>
                  </a:cubicBezTo>
                  <a:cubicBezTo>
                    <a:pt x="55" y="53"/>
                    <a:pt x="55" y="53"/>
                    <a:pt x="55" y="53"/>
                  </a:cubicBezTo>
                  <a:cubicBezTo>
                    <a:pt x="54" y="54"/>
                    <a:pt x="53" y="54"/>
                    <a:pt x="52" y="54"/>
                  </a:cubicBezTo>
                  <a:cubicBezTo>
                    <a:pt x="49" y="55"/>
                    <a:pt x="46" y="56"/>
                    <a:pt x="42" y="57"/>
                  </a:cubicBezTo>
                  <a:cubicBezTo>
                    <a:pt x="38" y="58"/>
                    <a:pt x="35" y="59"/>
                    <a:pt x="32" y="60"/>
                  </a:cubicBezTo>
                  <a:cubicBezTo>
                    <a:pt x="28" y="60"/>
                    <a:pt x="25" y="61"/>
                    <a:pt x="22" y="61"/>
                  </a:cubicBezTo>
                  <a:cubicBezTo>
                    <a:pt x="17" y="61"/>
                    <a:pt x="14" y="61"/>
                    <a:pt x="11" y="61"/>
                  </a:cubicBezTo>
                  <a:cubicBezTo>
                    <a:pt x="9" y="60"/>
                    <a:pt x="8" y="60"/>
                    <a:pt x="6" y="59"/>
                  </a:cubicBezTo>
                  <a:cubicBezTo>
                    <a:pt x="5" y="59"/>
                    <a:pt x="5" y="59"/>
                    <a:pt x="4" y="58"/>
                  </a:cubicBezTo>
                  <a:cubicBezTo>
                    <a:pt x="3" y="58"/>
                    <a:pt x="2" y="57"/>
                    <a:pt x="2" y="57"/>
                  </a:cubicBezTo>
                  <a:cubicBezTo>
                    <a:pt x="2" y="56"/>
                    <a:pt x="2" y="55"/>
                    <a:pt x="2" y="54"/>
                  </a:cubicBezTo>
                  <a:cubicBezTo>
                    <a:pt x="2" y="54"/>
                    <a:pt x="2" y="53"/>
                    <a:pt x="2" y="52"/>
                  </a:cubicBezTo>
                  <a:cubicBezTo>
                    <a:pt x="2" y="51"/>
                    <a:pt x="3" y="50"/>
                    <a:pt x="3" y="49"/>
                  </a:cubicBezTo>
                  <a:cubicBezTo>
                    <a:pt x="4" y="48"/>
                    <a:pt x="4" y="48"/>
                    <a:pt x="4" y="47"/>
                  </a:cubicBezTo>
                  <a:cubicBezTo>
                    <a:pt x="7" y="41"/>
                    <a:pt x="9" y="34"/>
                    <a:pt x="10" y="27"/>
                  </a:cubicBezTo>
                  <a:cubicBezTo>
                    <a:pt x="11" y="20"/>
                    <a:pt x="12" y="13"/>
                    <a:pt x="12" y="6"/>
                  </a:cubicBezTo>
                  <a:cubicBezTo>
                    <a:pt x="12" y="6"/>
                    <a:pt x="12" y="6"/>
                    <a:pt x="12" y="6"/>
                  </a:cubicBezTo>
                  <a:cubicBezTo>
                    <a:pt x="11" y="6"/>
                    <a:pt x="11" y="6"/>
                    <a:pt x="11" y="6"/>
                  </a:cubicBezTo>
                  <a:cubicBezTo>
                    <a:pt x="11" y="6"/>
                    <a:pt x="11" y="6"/>
                    <a:pt x="11" y="6"/>
                  </a:cubicBezTo>
                  <a:cubicBezTo>
                    <a:pt x="11" y="14"/>
                    <a:pt x="10" y="20"/>
                    <a:pt x="9" y="27"/>
                  </a:cubicBezTo>
                  <a:cubicBezTo>
                    <a:pt x="8" y="33"/>
                    <a:pt x="6" y="40"/>
                    <a:pt x="3" y="47"/>
                  </a:cubicBezTo>
                  <a:cubicBezTo>
                    <a:pt x="3" y="47"/>
                    <a:pt x="2" y="48"/>
                    <a:pt x="2" y="48"/>
                  </a:cubicBezTo>
                  <a:cubicBezTo>
                    <a:pt x="2" y="49"/>
                    <a:pt x="1" y="50"/>
                    <a:pt x="1" y="52"/>
                  </a:cubicBezTo>
                  <a:cubicBezTo>
                    <a:pt x="1" y="53"/>
                    <a:pt x="0" y="54"/>
                    <a:pt x="0" y="54"/>
                  </a:cubicBezTo>
                  <a:cubicBezTo>
                    <a:pt x="0" y="55"/>
                    <a:pt x="1" y="56"/>
                    <a:pt x="1" y="57"/>
                  </a:cubicBezTo>
                  <a:cubicBezTo>
                    <a:pt x="2" y="58"/>
                    <a:pt x="2" y="59"/>
                    <a:pt x="3" y="59"/>
                  </a:cubicBezTo>
                  <a:cubicBezTo>
                    <a:pt x="4" y="60"/>
                    <a:pt x="5" y="60"/>
                    <a:pt x="6" y="60"/>
                  </a:cubicBezTo>
                  <a:cubicBezTo>
                    <a:pt x="7" y="61"/>
                    <a:pt x="9" y="61"/>
                    <a:pt x="11" y="61"/>
                  </a:cubicBezTo>
                  <a:cubicBezTo>
                    <a:pt x="13" y="62"/>
                    <a:pt x="14" y="62"/>
                    <a:pt x="16" y="62"/>
                  </a:cubicBezTo>
                  <a:cubicBezTo>
                    <a:pt x="17" y="62"/>
                    <a:pt x="18" y="62"/>
                    <a:pt x="18" y="62"/>
                  </a:cubicBezTo>
                  <a:cubicBezTo>
                    <a:pt x="19" y="62"/>
                    <a:pt x="20" y="62"/>
                    <a:pt x="22" y="62"/>
                  </a:cubicBezTo>
                  <a:cubicBezTo>
                    <a:pt x="25" y="61"/>
                    <a:pt x="29" y="61"/>
                    <a:pt x="32" y="61"/>
                  </a:cubicBezTo>
                  <a:cubicBezTo>
                    <a:pt x="36" y="60"/>
                    <a:pt x="39" y="59"/>
                    <a:pt x="43" y="59"/>
                  </a:cubicBezTo>
                  <a:cubicBezTo>
                    <a:pt x="46" y="58"/>
                    <a:pt x="50" y="57"/>
                    <a:pt x="53" y="56"/>
                  </a:cubicBezTo>
                  <a:cubicBezTo>
                    <a:pt x="53" y="55"/>
                    <a:pt x="54" y="55"/>
                    <a:pt x="55" y="55"/>
                  </a:cubicBezTo>
                  <a:cubicBezTo>
                    <a:pt x="55" y="55"/>
                    <a:pt x="55" y="55"/>
                    <a:pt x="55" y="55"/>
                  </a:cubicBezTo>
                  <a:cubicBezTo>
                    <a:pt x="56" y="54"/>
                    <a:pt x="57" y="54"/>
                    <a:pt x="58" y="53"/>
                  </a:cubicBezTo>
                  <a:cubicBezTo>
                    <a:pt x="59" y="53"/>
                    <a:pt x="59" y="52"/>
                    <a:pt x="60" y="51"/>
                  </a:cubicBezTo>
                  <a:cubicBezTo>
                    <a:pt x="60" y="50"/>
                    <a:pt x="60" y="49"/>
                    <a:pt x="60" y="48"/>
                  </a:cubicBezTo>
                  <a:close/>
                </a:path>
              </a:pathLst>
            </a:custGeom>
            <a:solidFill>
              <a:srgbClr val="500500"/>
            </a:solidFill>
            <a:ln w="9525">
              <a:noFill/>
              <a:round/>
            </a:ln>
          </p:spPr>
          <p:txBody>
            <a:bodyPr/>
            <a:lstStyle/>
            <a:p>
              <a:endParaRPr lang="zh-CN" altLang="en-US"/>
            </a:p>
          </p:txBody>
        </p:sp>
        <p:sp>
          <p:nvSpPr>
            <p:cNvPr id="3081" name="Freeform 142"/>
            <p:cNvSpPr/>
            <p:nvPr/>
          </p:nvSpPr>
          <p:spPr bwMode="auto">
            <a:xfrm>
              <a:off x="5746750" y="3448050"/>
              <a:ext cx="147638" cy="147638"/>
            </a:xfrm>
            <a:custGeom>
              <a:avLst/>
              <a:gdLst>
                <a:gd name="T0" fmla="*/ 0 w 16"/>
                <a:gd name="T1" fmla="*/ 255432195 h 16"/>
                <a:gd name="T2" fmla="*/ 1362311190 w 16"/>
                <a:gd name="T3" fmla="*/ 85140989 h 16"/>
                <a:gd name="T4" fmla="*/ 425723400 w 16"/>
                <a:gd name="T5" fmla="*/ 255432195 h 16"/>
                <a:gd name="T6" fmla="*/ 0 w 16"/>
                <a:gd name="T7" fmla="*/ 25543219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6">
                  <a:moveTo>
                    <a:pt x="0" y="3"/>
                  </a:moveTo>
                  <a:cubicBezTo>
                    <a:pt x="10" y="16"/>
                    <a:pt x="16" y="1"/>
                    <a:pt x="16" y="1"/>
                  </a:cubicBezTo>
                  <a:cubicBezTo>
                    <a:pt x="16" y="0"/>
                    <a:pt x="8" y="3"/>
                    <a:pt x="5" y="3"/>
                  </a:cubicBezTo>
                  <a:cubicBezTo>
                    <a:pt x="2" y="3"/>
                    <a:pt x="0" y="3"/>
                    <a:pt x="0" y="3"/>
                  </a:cubicBezTo>
                  <a:close/>
                </a:path>
              </a:pathLst>
            </a:custGeom>
            <a:solidFill>
              <a:srgbClr val="FFDEBE"/>
            </a:solidFill>
            <a:ln w="9525">
              <a:noFill/>
              <a:round/>
            </a:ln>
          </p:spPr>
          <p:txBody>
            <a:bodyPr/>
            <a:lstStyle/>
            <a:p>
              <a:endParaRPr lang="zh-CN" altLang="en-US"/>
            </a:p>
          </p:txBody>
        </p:sp>
        <p:sp>
          <p:nvSpPr>
            <p:cNvPr id="3082" name="Freeform 143"/>
            <p:cNvSpPr/>
            <p:nvPr/>
          </p:nvSpPr>
          <p:spPr bwMode="auto">
            <a:xfrm>
              <a:off x="5727700" y="3465513"/>
              <a:ext cx="92075" cy="111125"/>
            </a:xfrm>
            <a:custGeom>
              <a:avLst/>
              <a:gdLst>
                <a:gd name="T0" fmla="*/ 169556113 w 10"/>
                <a:gd name="T1" fmla="*/ 85751458 h 12"/>
                <a:gd name="T2" fmla="*/ 847780563 w 10"/>
                <a:gd name="T3" fmla="*/ 514536531 h 12"/>
                <a:gd name="T4" fmla="*/ 508668338 w 10"/>
                <a:gd name="T5" fmla="*/ 1029063802 h 12"/>
                <a:gd name="T6" fmla="*/ 0 w 10"/>
                <a:gd name="T7" fmla="*/ 0 h 12"/>
                <a:gd name="T8" fmla="*/ 169556113 w 10"/>
                <a:gd name="T9" fmla="*/ 8575145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2" y="1"/>
                  </a:moveTo>
                  <a:cubicBezTo>
                    <a:pt x="2" y="1"/>
                    <a:pt x="9" y="5"/>
                    <a:pt x="10" y="6"/>
                  </a:cubicBezTo>
                  <a:cubicBezTo>
                    <a:pt x="10" y="7"/>
                    <a:pt x="5" y="8"/>
                    <a:pt x="6" y="12"/>
                  </a:cubicBezTo>
                  <a:cubicBezTo>
                    <a:pt x="6" y="12"/>
                    <a:pt x="1" y="5"/>
                    <a:pt x="0" y="0"/>
                  </a:cubicBezTo>
                  <a:lnTo>
                    <a:pt x="2" y="1"/>
                  </a:lnTo>
                  <a:close/>
                </a:path>
              </a:pathLst>
            </a:custGeom>
            <a:solidFill>
              <a:srgbClr val="FAB014"/>
            </a:solidFill>
            <a:ln w="9525">
              <a:noFill/>
              <a:round/>
            </a:ln>
          </p:spPr>
          <p:txBody>
            <a:bodyPr/>
            <a:lstStyle/>
            <a:p>
              <a:endParaRPr lang="zh-CN" altLang="en-US"/>
            </a:p>
          </p:txBody>
        </p:sp>
        <p:sp>
          <p:nvSpPr>
            <p:cNvPr id="3083" name="Freeform 144"/>
            <p:cNvSpPr/>
            <p:nvPr/>
          </p:nvSpPr>
          <p:spPr bwMode="auto">
            <a:xfrm>
              <a:off x="5829300" y="3438525"/>
              <a:ext cx="82550" cy="128588"/>
            </a:xfrm>
            <a:custGeom>
              <a:avLst/>
              <a:gdLst>
                <a:gd name="T0" fmla="*/ 588911700 w 9"/>
                <a:gd name="T1" fmla="*/ 168725826 h 14"/>
                <a:gd name="T2" fmla="*/ 0 w 9"/>
                <a:gd name="T3" fmla="*/ 674894118 h 14"/>
                <a:gd name="T4" fmla="*/ 336519661 w 9"/>
                <a:gd name="T5" fmla="*/ 1181062410 h 14"/>
                <a:gd name="T6" fmla="*/ 673039322 w 9"/>
                <a:gd name="T7" fmla="*/ 0 h 14"/>
                <a:gd name="T8" fmla="*/ 588911700 w 9"/>
                <a:gd name="T9" fmla="*/ 16872582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7" y="2"/>
                  </a:moveTo>
                  <a:cubicBezTo>
                    <a:pt x="7" y="2"/>
                    <a:pt x="0" y="7"/>
                    <a:pt x="0" y="8"/>
                  </a:cubicBezTo>
                  <a:cubicBezTo>
                    <a:pt x="0" y="10"/>
                    <a:pt x="4" y="10"/>
                    <a:pt x="4" y="14"/>
                  </a:cubicBezTo>
                  <a:cubicBezTo>
                    <a:pt x="4" y="14"/>
                    <a:pt x="9" y="6"/>
                    <a:pt x="8" y="0"/>
                  </a:cubicBezTo>
                  <a:lnTo>
                    <a:pt x="7" y="2"/>
                  </a:lnTo>
                  <a:close/>
                </a:path>
              </a:pathLst>
            </a:custGeom>
            <a:solidFill>
              <a:srgbClr val="FAB014"/>
            </a:solidFill>
            <a:ln w="9525">
              <a:noFill/>
              <a:round/>
            </a:ln>
          </p:spPr>
          <p:txBody>
            <a:bodyPr/>
            <a:lstStyle/>
            <a:p>
              <a:endParaRPr lang="zh-CN" altLang="en-US"/>
            </a:p>
          </p:txBody>
        </p:sp>
        <p:sp>
          <p:nvSpPr>
            <p:cNvPr id="3084" name="Freeform 145"/>
            <p:cNvSpPr>
              <a:spLocks noEditPoints="1"/>
            </p:cNvSpPr>
            <p:nvPr/>
          </p:nvSpPr>
          <p:spPr bwMode="auto">
            <a:xfrm>
              <a:off x="5727700" y="3438525"/>
              <a:ext cx="184150" cy="157163"/>
            </a:xfrm>
            <a:custGeom>
              <a:avLst/>
              <a:gdLst>
                <a:gd name="T0" fmla="*/ 847780563 w 20"/>
                <a:gd name="T1" fmla="*/ 769211191 h 17"/>
                <a:gd name="T2" fmla="*/ 847780563 w 20"/>
                <a:gd name="T3" fmla="*/ 683742254 h 17"/>
                <a:gd name="T4" fmla="*/ 508668338 w 20"/>
                <a:gd name="T5" fmla="*/ 427335442 h 17"/>
                <a:gd name="T6" fmla="*/ 169556113 w 20"/>
                <a:gd name="T7" fmla="*/ 256406812 h 17"/>
                <a:gd name="T8" fmla="*/ 84782660 w 20"/>
                <a:gd name="T9" fmla="*/ 256406812 h 17"/>
                <a:gd name="T10" fmla="*/ 84782660 w 20"/>
                <a:gd name="T11" fmla="*/ 170937875 h 17"/>
                <a:gd name="T12" fmla="*/ 0 w 20"/>
                <a:gd name="T13" fmla="*/ 256406812 h 17"/>
                <a:gd name="T14" fmla="*/ 0 w 20"/>
                <a:gd name="T15" fmla="*/ 256406812 h 17"/>
                <a:gd name="T16" fmla="*/ 0 w 20"/>
                <a:gd name="T17" fmla="*/ 512804379 h 17"/>
                <a:gd name="T18" fmla="*/ 254338773 w 20"/>
                <a:gd name="T19" fmla="*/ 1025618003 h 17"/>
                <a:gd name="T20" fmla="*/ 593450998 w 20"/>
                <a:gd name="T21" fmla="*/ 1452953445 h 17"/>
                <a:gd name="T22" fmla="*/ 593450998 w 20"/>
                <a:gd name="T23" fmla="*/ 1111077696 h 17"/>
                <a:gd name="T24" fmla="*/ 763007110 w 20"/>
                <a:gd name="T25" fmla="*/ 940149066 h 17"/>
                <a:gd name="T26" fmla="*/ 847780563 w 20"/>
                <a:gd name="T27" fmla="*/ 854680129 h 17"/>
                <a:gd name="T28" fmla="*/ 847780563 w 20"/>
                <a:gd name="T29" fmla="*/ 769211191 h 17"/>
                <a:gd name="T30" fmla="*/ 678224450 w 20"/>
                <a:gd name="T31" fmla="*/ 854680129 h 17"/>
                <a:gd name="T32" fmla="*/ 508668338 w 20"/>
                <a:gd name="T33" fmla="*/ 1025618003 h 17"/>
                <a:gd name="T34" fmla="*/ 423894885 w 20"/>
                <a:gd name="T35" fmla="*/ 1025618003 h 17"/>
                <a:gd name="T36" fmla="*/ 169556113 w 20"/>
                <a:gd name="T37" fmla="*/ 512804379 h 17"/>
                <a:gd name="T38" fmla="*/ 169556113 w 20"/>
                <a:gd name="T39" fmla="*/ 341875749 h 17"/>
                <a:gd name="T40" fmla="*/ 423894885 w 20"/>
                <a:gd name="T41" fmla="*/ 512804379 h 17"/>
                <a:gd name="T42" fmla="*/ 763007110 w 20"/>
                <a:gd name="T43" fmla="*/ 769211191 h 17"/>
                <a:gd name="T44" fmla="*/ 763007110 w 20"/>
                <a:gd name="T45" fmla="*/ 854680129 h 17"/>
                <a:gd name="T46" fmla="*/ 1695561125 w 20"/>
                <a:gd name="T47" fmla="*/ 0 h 17"/>
                <a:gd name="T48" fmla="*/ 1610787673 w 20"/>
                <a:gd name="T49" fmla="*/ 0 h 17"/>
                <a:gd name="T50" fmla="*/ 1610787673 w 20"/>
                <a:gd name="T51" fmla="*/ 0 h 17"/>
                <a:gd name="T52" fmla="*/ 1271675448 w 20"/>
                <a:gd name="T53" fmla="*/ 256406812 h 17"/>
                <a:gd name="T54" fmla="*/ 932563223 w 20"/>
                <a:gd name="T55" fmla="*/ 598273317 h 17"/>
                <a:gd name="T56" fmla="*/ 847780563 w 20"/>
                <a:gd name="T57" fmla="*/ 683742254 h 17"/>
                <a:gd name="T58" fmla="*/ 932563223 w 20"/>
                <a:gd name="T59" fmla="*/ 854680129 h 17"/>
                <a:gd name="T60" fmla="*/ 1017336675 w 20"/>
                <a:gd name="T61" fmla="*/ 854680129 h 17"/>
                <a:gd name="T62" fmla="*/ 1186892788 w 20"/>
                <a:gd name="T63" fmla="*/ 1025618003 h 17"/>
                <a:gd name="T64" fmla="*/ 1271675448 w 20"/>
                <a:gd name="T65" fmla="*/ 1367484508 h 17"/>
                <a:gd name="T66" fmla="*/ 1526005013 w 20"/>
                <a:gd name="T67" fmla="*/ 940149066 h 17"/>
                <a:gd name="T68" fmla="*/ 1695561125 w 20"/>
                <a:gd name="T69" fmla="*/ 341875749 h 17"/>
                <a:gd name="T70" fmla="*/ 1695561125 w 20"/>
                <a:gd name="T71" fmla="*/ 0 h 17"/>
                <a:gd name="T72" fmla="*/ 1441231560 w 20"/>
                <a:gd name="T73" fmla="*/ 598273317 h 17"/>
                <a:gd name="T74" fmla="*/ 1356448900 w 20"/>
                <a:gd name="T75" fmla="*/ 940149066 h 17"/>
                <a:gd name="T76" fmla="*/ 1271675448 w 20"/>
                <a:gd name="T77" fmla="*/ 1025618003 h 17"/>
                <a:gd name="T78" fmla="*/ 1102119335 w 20"/>
                <a:gd name="T79" fmla="*/ 769211191 h 17"/>
                <a:gd name="T80" fmla="*/ 932563223 w 20"/>
                <a:gd name="T81" fmla="*/ 769211191 h 17"/>
                <a:gd name="T82" fmla="*/ 932563223 w 20"/>
                <a:gd name="T83" fmla="*/ 769211191 h 17"/>
                <a:gd name="T84" fmla="*/ 1017336675 w 20"/>
                <a:gd name="T85" fmla="*/ 683742254 h 17"/>
                <a:gd name="T86" fmla="*/ 1271675448 w 20"/>
                <a:gd name="T87" fmla="*/ 427335442 h 17"/>
                <a:gd name="T88" fmla="*/ 1610787673 w 20"/>
                <a:gd name="T89" fmla="*/ 8546893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17">
                  <a:moveTo>
                    <a:pt x="10" y="9"/>
                  </a:moveTo>
                  <a:cubicBezTo>
                    <a:pt x="10" y="9"/>
                    <a:pt x="10" y="9"/>
                    <a:pt x="10" y="9"/>
                  </a:cubicBezTo>
                  <a:cubicBezTo>
                    <a:pt x="10" y="9"/>
                    <a:pt x="10" y="9"/>
                    <a:pt x="10" y="9"/>
                  </a:cubicBezTo>
                  <a:cubicBezTo>
                    <a:pt x="10" y="8"/>
                    <a:pt x="10" y="8"/>
                    <a:pt x="10" y="8"/>
                  </a:cubicBezTo>
                  <a:cubicBezTo>
                    <a:pt x="9" y="8"/>
                    <a:pt x="9" y="8"/>
                    <a:pt x="9" y="8"/>
                  </a:cubicBezTo>
                  <a:cubicBezTo>
                    <a:pt x="8" y="7"/>
                    <a:pt x="7" y="6"/>
                    <a:pt x="6" y="5"/>
                  </a:cubicBezTo>
                  <a:cubicBezTo>
                    <a:pt x="6" y="5"/>
                    <a:pt x="5" y="5"/>
                    <a:pt x="5" y="5"/>
                  </a:cubicBezTo>
                  <a:cubicBezTo>
                    <a:pt x="4" y="4"/>
                    <a:pt x="3" y="4"/>
                    <a:pt x="2" y="3"/>
                  </a:cubicBezTo>
                  <a:cubicBezTo>
                    <a:pt x="2" y="3"/>
                    <a:pt x="2" y="3"/>
                    <a:pt x="2" y="3"/>
                  </a:cubicBezTo>
                  <a:cubicBezTo>
                    <a:pt x="2"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0" y="4"/>
                    <a:pt x="0" y="5"/>
                    <a:pt x="0" y="6"/>
                  </a:cubicBezTo>
                  <a:cubicBezTo>
                    <a:pt x="1" y="7"/>
                    <a:pt x="1" y="8"/>
                    <a:pt x="2" y="9"/>
                  </a:cubicBezTo>
                  <a:cubicBezTo>
                    <a:pt x="2" y="10"/>
                    <a:pt x="3" y="11"/>
                    <a:pt x="3" y="12"/>
                  </a:cubicBezTo>
                  <a:cubicBezTo>
                    <a:pt x="4" y="13"/>
                    <a:pt x="5" y="14"/>
                    <a:pt x="5" y="15"/>
                  </a:cubicBezTo>
                  <a:cubicBezTo>
                    <a:pt x="7" y="17"/>
                    <a:pt x="7" y="17"/>
                    <a:pt x="7" y="17"/>
                  </a:cubicBezTo>
                  <a:cubicBezTo>
                    <a:pt x="6" y="15"/>
                    <a:pt x="6" y="15"/>
                    <a:pt x="6" y="15"/>
                  </a:cubicBezTo>
                  <a:cubicBezTo>
                    <a:pt x="6" y="14"/>
                    <a:pt x="6" y="13"/>
                    <a:pt x="7" y="13"/>
                  </a:cubicBezTo>
                  <a:cubicBezTo>
                    <a:pt x="7" y="12"/>
                    <a:pt x="7" y="12"/>
                    <a:pt x="8" y="11"/>
                  </a:cubicBezTo>
                  <a:cubicBezTo>
                    <a:pt x="8" y="11"/>
                    <a:pt x="9" y="11"/>
                    <a:pt x="9" y="11"/>
                  </a:cubicBezTo>
                  <a:cubicBezTo>
                    <a:pt x="9" y="11"/>
                    <a:pt x="9" y="10"/>
                    <a:pt x="10" y="10"/>
                  </a:cubicBezTo>
                  <a:cubicBezTo>
                    <a:pt x="10" y="10"/>
                    <a:pt x="10" y="10"/>
                    <a:pt x="10" y="10"/>
                  </a:cubicBezTo>
                  <a:cubicBezTo>
                    <a:pt x="10" y="10"/>
                    <a:pt x="10" y="10"/>
                    <a:pt x="10" y="9"/>
                  </a:cubicBezTo>
                  <a:cubicBezTo>
                    <a:pt x="10" y="9"/>
                    <a:pt x="10" y="9"/>
                    <a:pt x="10" y="9"/>
                  </a:cubicBezTo>
                  <a:close/>
                  <a:moveTo>
                    <a:pt x="9" y="10"/>
                  </a:moveTo>
                  <a:cubicBezTo>
                    <a:pt x="9" y="10"/>
                    <a:pt x="8" y="10"/>
                    <a:pt x="8" y="10"/>
                  </a:cubicBezTo>
                  <a:cubicBezTo>
                    <a:pt x="8" y="10"/>
                    <a:pt x="8" y="11"/>
                    <a:pt x="7" y="11"/>
                  </a:cubicBezTo>
                  <a:cubicBezTo>
                    <a:pt x="7" y="11"/>
                    <a:pt x="6" y="12"/>
                    <a:pt x="6" y="12"/>
                  </a:cubicBezTo>
                  <a:cubicBezTo>
                    <a:pt x="6" y="13"/>
                    <a:pt x="6" y="13"/>
                    <a:pt x="6" y="13"/>
                  </a:cubicBezTo>
                  <a:cubicBezTo>
                    <a:pt x="5" y="13"/>
                    <a:pt x="5" y="12"/>
                    <a:pt x="5" y="12"/>
                  </a:cubicBezTo>
                  <a:cubicBezTo>
                    <a:pt x="4" y="11"/>
                    <a:pt x="4" y="10"/>
                    <a:pt x="3" y="9"/>
                  </a:cubicBezTo>
                  <a:cubicBezTo>
                    <a:pt x="3" y="8"/>
                    <a:pt x="2" y="7"/>
                    <a:pt x="2" y="6"/>
                  </a:cubicBezTo>
                  <a:cubicBezTo>
                    <a:pt x="1" y="5"/>
                    <a:pt x="1" y="4"/>
                    <a:pt x="1" y="3"/>
                  </a:cubicBezTo>
                  <a:cubicBezTo>
                    <a:pt x="1" y="4"/>
                    <a:pt x="2" y="4"/>
                    <a:pt x="2" y="4"/>
                  </a:cubicBezTo>
                  <a:cubicBezTo>
                    <a:pt x="3" y="5"/>
                    <a:pt x="4" y="5"/>
                    <a:pt x="5" y="6"/>
                  </a:cubicBezTo>
                  <a:cubicBezTo>
                    <a:pt x="5" y="6"/>
                    <a:pt x="5" y="6"/>
                    <a:pt x="5" y="6"/>
                  </a:cubicBezTo>
                  <a:cubicBezTo>
                    <a:pt x="6" y="7"/>
                    <a:pt x="7" y="8"/>
                    <a:pt x="8" y="9"/>
                  </a:cubicBezTo>
                  <a:cubicBezTo>
                    <a:pt x="9" y="9"/>
                    <a:pt x="9" y="9"/>
                    <a:pt x="9" y="9"/>
                  </a:cubicBezTo>
                  <a:cubicBezTo>
                    <a:pt x="9" y="9"/>
                    <a:pt x="9" y="9"/>
                    <a:pt x="9" y="9"/>
                  </a:cubicBezTo>
                  <a:cubicBezTo>
                    <a:pt x="9" y="9"/>
                    <a:pt x="9" y="9"/>
                    <a:pt x="9" y="10"/>
                  </a:cubicBezTo>
                  <a:close/>
                  <a:moveTo>
                    <a:pt x="20" y="0"/>
                  </a:moveTo>
                  <a:cubicBezTo>
                    <a:pt x="20" y="0"/>
                    <a:pt x="20" y="0"/>
                    <a:pt x="20" y="0"/>
                  </a:cubicBezTo>
                  <a:cubicBezTo>
                    <a:pt x="20" y="0"/>
                    <a:pt x="20" y="0"/>
                    <a:pt x="20" y="0"/>
                  </a:cubicBezTo>
                  <a:cubicBezTo>
                    <a:pt x="19" y="0"/>
                    <a:pt x="19" y="0"/>
                    <a:pt x="19" y="0"/>
                  </a:cubicBezTo>
                  <a:cubicBezTo>
                    <a:pt x="19" y="0"/>
                    <a:pt x="19" y="0"/>
                    <a:pt x="19" y="0"/>
                  </a:cubicBezTo>
                  <a:cubicBezTo>
                    <a:pt x="19" y="0"/>
                    <a:pt x="19" y="0"/>
                    <a:pt x="19" y="0"/>
                  </a:cubicBezTo>
                  <a:cubicBezTo>
                    <a:pt x="19" y="1"/>
                    <a:pt x="18" y="1"/>
                    <a:pt x="18" y="1"/>
                  </a:cubicBezTo>
                  <a:cubicBezTo>
                    <a:pt x="17" y="2"/>
                    <a:pt x="16" y="3"/>
                    <a:pt x="15" y="3"/>
                  </a:cubicBezTo>
                  <a:cubicBezTo>
                    <a:pt x="15" y="3"/>
                    <a:pt x="15" y="4"/>
                    <a:pt x="14" y="4"/>
                  </a:cubicBezTo>
                  <a:cubicBezTo>
                    <a:pt x="13" y="5"/>
                    <a:pt x="12" y="6"/>
                    <a:pt x="11" y="7"/>
                  </a:cubicBezTo>
                  <a:cubicBezTo>
                    <a:pt x="11" y="7"/>
                    <a:pt x="11" y="8"/>
                    <a:pt x="11" y="8"/>
                  </a:cubicBezTo>
                  <a:cubicBezTo>
                    <a:pt x="10" y="8"/>
                    <a:pt x="10" y="8"/>
                    <a:pt x="10" y="8"/>
                  </a:cubicBezTo>
                  <a:cubicBezTo>
                    <a:pt x="10" y="9"/>
                    <a:pt x="10" y="9"/>
                    <a:pt x="10" y="9"/>
                  </a:cubicBezTo>
                  <a:cubicBezTo>
                    <a:pt x="11" y="9"/>
                    <a:pt x="11" y="9"/>
                    <a:pt x="11" y="10"/>
                  </a:cubicBezTo>
                  <a:cubicBezTo>
                    <a:pt x="11" y="10"/>
                    <a:pt x="11" y="10"/>
                    <a:pt x="11" y="10"/>
                  </a:cubicBezTo>
                  <a:cubicBezTo>
                    <a:pt x="11" y="10"/>
                    <a:pt x="12" y="10"/>
                    <a:pt x="12" y="10"/>
                  </a:cubicBezTo>
                  <a:cubicBezTo>
                    <a:pt x="12" y="10"/>
                    <a:pt x="13" y="10"/>
                    <a:pt x="13" y="11"/>
                  </a:cubicBezTo>
                  <a:cubicBezTo>
                    <a:pt x="14" y="11"/>
                    <a:pt x="14" y="11"/>
                    <a:pt x="14" y="12"/>
                  </a:cubicBezTo>
                  <a:cubicBezTo>
                    <a:pt x="15" y="13"/>
                    <a:pt x="15" y="13"/>
                    <a:pt x="15" y="14"/>
                  </a:cubicBezTo>
                  <a:cubicBezTo>
                    <a:pt x="15" y="16"/>
                    <a:pt x="15" y="16"/>
                    <a:pt x="15" y="16"/>
                  </a:cubicBezTo>
                  <a:cubicBezTo>
                    <a:pt x="16" y="14"/>
                    <a:pt x="16" y="14"/>
                    <a:pt x="16" y="14"/>
                  </a:cubicBezTo>
                  <a:cubicBezTo>
                    <a:pt x="16" y="13"/>
                    <a:pt x="17" y="12"/>
                    <a:pt x="18" y="11"/>
                  </a:cubicBezTo>
                  <a:cubicBezTo>
                    <a:pt x="18" y="10"/>
                    <a:pt x="19" y="9"/>
                    <a:pt x="19" y="8"/>
                  </a:cubicBezTo>
                  <a:cubicBezTo>
                    <a:pt x="19" y="6"/>
                    <a:pt x="20" y="5"/>
                    <a:pt x="20" y="4"/>
                  </a:cubicBezTo>
                  <a:cubicBezTo>
                    <a:pt x="20" y="3"/>
                    <a:pt x="20" y="2"/>
                    <a:pt x="20" y="1"/>
                  </a:cubicBezTo>
                  <a:lnTo>
                    <a:pt x="20" y="0"/>
                  </a:lnTo>
                  <a:close/>
                  <a:moveTo>
                    <a:pt x="18" y="4"/>
                  </a:moveTo>
                  <a:cubicBezTo>
                    <a:pt x="18" y="5"/>
                    <a:pt x="18" y="6"/>
                    <a:pt x="17" y="7"/>
                  </a:cubicBezTo>
                  <a:cubicBezTo>
                    <a:pt x="17" y="8"/>
                    <a:pt x="17" y="9"/>
                    <a:pt x="16" y="10"/>
                  </a:cubicBezTo>
                  <a:cubicBezTo>
                    <a:pt x="16" y="11"/>
                    <a:pt x="16" y="11"/>
                    <a:pt x="16" y="11"/>
                  </a:cubicBezTo>
                  <a:cubicBezTo>
                    <a:pt x="16" y="11"/>
                    <a:pt x="16" y="12"/>
                    <a:pt x="15" y="12"/>
                  </a:cubicBezTo>
                  <a:cubicBezTo>
                    <a:pt x="15" y="12"/>
                    <a:pt x="15" y="12"/>
                    <a:pt x="15" y="12"/>
                  </a:cubicBezTo>
                  <a:cubicBezTo>
                    <a:pt x="15" y="11"/>
                    <a:pt x="14" y="10"/>
                    <a:pt x="13" y="10"/>
                  </a:cubicBezTo>
                  <a:cubicBezTo>
                    <a:pt x="13" y="10"/>
                    <a:pt x="13" y="10"/>
                    <a:pt x="13" y="9"/>
                  </a:cubicBezTo>
                  <a:cubicBezTo>
                    <a:pt x="12" y="9"/>
                    <a:pt x="12" y="9"/>
                    <a:pt x="12" y="9"/>
                  </a:cubicBezTo>
                  <a:cubicBezTo>
                    <a:pt x="11" y="9"/>
                    <a:pt x="11" y="9"/>
                    <a:pt x="11" y="9"/>
                  </a:cubicBezTo>
                  <a:cubicBezTo>
                    <a:pt x="11" y="9"/>
                    <a:pt x="11" y="9"/>
                    <a:pt x="11" y="9"/>
                  </a:cubicBezTo>
                  <a:cubicBezTo>
                    <a:pt x="11" y="9"/>
                    <a:pt x="11" y="9"/>
                    <a:pt x="11" y="9"/>
                  </a:cubicBezTo>
                  <a:cubicBezTo>
                    <a:pt x="12" y="8"/>
                    <a:pt x="12" y="8"/>
                    <a:pt x="12" y="8"/>
                  </a:cubicBezTo>
                  <a:cubicBezTo>
                    <a:pt x="12" y="8"/>
                    <a:pt x="12" y="8"/>
                    <a:pt x="12" y="8"/>
                  </a:cubicBezTo>
                  <a:cubicBezTo>
                    <a:pt x="13" y="7"/>
                    <a:pt x="14" y="6"/>
                    <a:pt x="15" y="5"/>
                  </a:cubicBezTo>
                  <a:cubicBezTo>
                    <a:pt x="15" y="5"/>
                    <a:pt x="15" y="5"/>
                    <a:pt x="15" y="5"/>
                  </a:cubicBezTo>
                  <a:cubicBezTo>
                    <a:pt x="16" y="4"/>
                    <a:pt x="17" y="3"/>
                    <a:pt x="18" y="2"/>
                  </a:cubicBezTo>
                  <a:cubicBezTo>
                    <a:pt x="18" y="2"/>
                    <a:pt x="19" y="1"/>
                    <a:pt x="19" y="1"/>
                  </a:cubicBezTo>
                  <a:cubicBezTo>
                    <a:pt x="19" y="2"/>
                    <a:pt x="19" y="3"/>
                    <a:pt x="18" y="4"/>
                  </a:cubicBezTo>
                  <a:close/>
                </a:path>
              </a:pathLst>
            </a:custGeom>
            <a:solidFill>
              <a:srgbClr val="500500"/>
            </a:solidFill>
            <a:ln w="9525">
              <a:noFill/>
              <a:round/>
            </a:ln>
          </p:spPr>
          <p:txBody>
            <a:bodyPr/>
            <a:lstStyle/>
            <a:p>
              <a:endParaRPr lang="zh-CN" altLang="en-US"/>
            </a:p>
          </p:txBody>
        </p:sp>
        <p:sp>
          <p:nvSpPr>
            <p:cNvPr id="3085" name="Freeform 146"/>
            <p:cNvSpPr/>
            <p:nvPr/>
          </p:nvSpPr>
          <p:spPr bwMode="auto">
            <a:xfrm>
              <a:off x="5368925" y="2771775"/>
              <a:ext cx="763588" cy="712788"/>
            </a:xfrm>
            <a:custGeom>
              <a:avLst/>
              <a:gdLst>
                <a:gd name="T0" fmla="*/ 2147483646 w 83"/>
                <a:gd name="T1" fmla="*/ 2147483646 h 77"/>
                <a:gd name="T2" fmla="*/ 2147483646 w 83"/>
                <a:gd name="T3" fmla="*/ 771227359 h 77"/>
                <a:gd name="T4" fmla="*/ 2147483646 w 83"/>
                <a:gd name="T5" fmla="*/ 85691929 h 77"/>
                <a:gd name="T6" fmla="*/ 931006969 w 83"/>
                <a:gd name="T7" fmla="*/ 1113995074 h 77"/>
                <a:gd name="T8" fmla="*/ 84638670 w 83"/>
                <a:gd name="T9" fmla="*/ 2147483646 h 77"/>
                <a:gd name="T10" fmla="*/ 1269561648 w 83"/>
                <a:gd name="T11" fmla="*/ 2147483646 h 77"/>
                <a:gd name="T12" fmla="*/ 2147483646 w 83"/>
                <a:gd name="T13" fmla="*/ 2147483646 h 77"/>
                <a:gd name="T14" fmla="*/ 2147483646 w 83"/>
                <a:gd name="T15" fmla="*/ 2147483646 h 77"/>
                <a:gd name="T16" fmla="*/ 2147483646 w 83"/>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7">
                  <a:moveTo>
                    <a:pt x="82" y="35"/>
                  </a:moveTo>
                  <a:cubicBezTo>
                    <a:pt x="81" y="25"/>
                    <a:pt x="76" y="15"/>
                    <a:pt x="67" y="9"/>
                  </a:cubicBezTo>
                  <a:cubicBezTo>
                    <a:pt x="59" y="3"/>
                    <a:pt x="49" y="0"/>
                    <a:pt x="38" y="1"/>
                  </a:cubicBezTo>
                  <a:cubicBezTo>
                    <a:pt x="28" y="2"/>
                    <a:pt x="17" y="6"/>
                    <a:pt x="11" y="13"/>
                  </a:cubicBezTo>
                  <a:cubicBezTo>
                    <a:pt x="3" y="21"/>
                    <a:pt x="0" y="32"/>
                    <a:pt x="1" y="42"/>
                  </a:cubicBezTo>
                  <a:cubicBezTo>
                    <a:pt x="2" y="52"/>
                    <a:pt x="7" y="62"/>
                    <a:pt x="15" y="68"/>
                  </a:cubicBezTo>
                  <a:cubicBezTo>
                    <a:pt x="23" y="74"/>
                    <a:pt x="34" y="77"/>
                    <a:pt x="45" y="76"/>
                  </a:cubicBezTo>
                  <a:cubicBezTo>
                    <a:pt x="56" y="75"/>
                    <a:pt x="66" y="70"/>
                    <a:pt x="73" y="63"/>
                  </a:cubicBezTo>
                  <a:cubicBezTo>
                    <a:pt x="80" y="56"/>
                    <a:pt x="83" y="45"/>
                    <a:pt x="82" y="35"/>
                  </a:cubicBezTo>
                  <a:close/>
                </a:path>
              </a:pathLst>
            </a:custGeom>
            <a:solidFill>
              <a:srgbClr val="FFDEBE"/>
            </a:solidFill>
            <a:ln w="9525">
              <a:noFill/>
              <a:round/>
            </a:ln>
          </p:spPr>
          <p:txBody>
            <a:bodyPr/>
            <a:lstStyle/>
            <a:p>
              <a:endParaRPr lang="zh-CN" altLang="en-US"/>
            </a:p>
          </p:txBody>
        </p:sp>
        <p:sp>
          <p:nvSpPr>
            <p:cNvPr id="3086" name="Freeform 147"/>
            <p:cNvSpPr/>
            <p:nvPr/>
          </p:nvSpPr>
          <p:spPr bwMode="auto">
            <a:xfrm>
              <a:off x="5378450" y="2827338"/>
              <a:ext cx="717550" cy="657225"/>
            </a:xfrm>
            <a:custGeom>
              <a:avLst/>
              <a:gdLst>
                <a:gd name="T0" fmla="*/ 846285829 w 78"/>
                <a:gd name="T1" fmla="*/ 599805751 h 71"/>
                <a:gd name="T2" fmla="*/ 1607937556 w 78"/>
                <a:gd name="T3" fmla="*/ 0 h 71"/>
                <a:gd name="T4" fmla="*/ 930910733 w 78"/>
                <a:gd name="T5" fmla="*/ 685494932 h 71"/>
                <a:gd name="T6" fmla="*/ 423142915 w 78"/>
                <a:gd name="T7" fmla="*/ 1970786358 h 71"/>
                <a:gd name="T8" fmla="*/ 592401921 w 78"/>
                <a:gd name="T9" fmla="*/ 2147483646 h 71"/>
                <a:gd name="T10" fmla="*/ 2147483646 w 78"/>
                <a:gd name="T11" fmla="*/ 2147483646 h 71"/>
                <a:gd name="T12" fmla="*/ 2147483646 w 78"/>
                <a:gd name="T13" fmla="*/ 2147483646 h 71"/>
                <a:gd name="T14" fmla="*/ 2147483646 w 78"/>
                <a:gd name="T15" fmla="*/ 2147483646 h 71"/>
                <a:gd name="T16" fmla="*/ 2147483646 w 78"/>
                <a:gd name="T17" fmla="*/ 2147483646 h 71"/>
                <a:gd name="T18" fmla="*/ 2147483646 w 78"/>
                <a:gd name="T19" fmla="*/ 2147483646 h 71"/>
                <a:gd name="T20" fmla="*/ 2147483646 w 78"/>
                <a:gd name="T21" fmla="*/ 2147483646 h 71"/>
                <a:gd name="T22" fmla="*/ 846285829 w 78"/>
                <a:gd name="T23" fmla="*/ 2147483646 h 71"/>
                <a:gd name="T24" fmla="*/ 253883909 w 78"/>
                <a:gd name="T25" fmla="*/ 2147483646 h 71"/>
                <a:gd name="T26" fmla="*/ 0 w 78"/>
                <a:gd name="T27" fmla="*/ 2147483646 h 71"/>
                <a:gd name="T28" fmla="*/ 169259006 w 78"/>
                <a:gd name="T29" fmla="*/ 1799407996 h 71"/>
                <a:gd name="T30" fmla="*/ 677026824 w 78"/>
                <a:gd name="T31" fmla="*/ 771174856 h 71"/>
                <a:gd name="T32" fmla="*/ 846285829 w 78"/>
                <a:gd name="T33" fmla="*/ 59980575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1">
                  <a:moveTo>
                    <a:pt x="10" y="7"/>
                  </a:moveTo>
                  <a:cubicBezTo>
                    <a:pt x="12" y="4"/>
                    <a:pt x="16" y="2"/>
                    <a:pt x="19" y="0"/>
                  </a:cubicBezTo>
                  <a:cubicBezTo>
                    <a:pt x="17" y="2"/>
                    <a:pt x="12" y="6"/>
                    <a:pt x="11" y="8"/>
                  </a:cubicBezTo>
                  <a:cubicBezTo>
                    <a:pt x="8" y="12"/>
                    <a:pt x="7" y="18"/>
                    <a:pt x="5" y="23"/>
                  </a:cubicBezTo>
                  <a:cubicBezTo>
                    <a:pt x="3" y="29"/>
                    <a:pt x="5" y="36"/>
                    <a:pt x="7" y="42"/>
                  </a:cubicBezTo>
                  <a:cubicBezTo>
                    <a:pt x="12" y="59"/>
                    <a:pt x="26" y="68"/>
                    <a:pt x="42" y="66"/>
                  </a:cubicBezTo>
                  <a:cubicBezTo>
                    <a:pt x="42" y="66"/>
                    <a:pt x="44" y="66"/>
                    <a:pt x="44" y="66"/>
                  </a:cubicBezTo>
                  <a:cubicBezTo>
                    <a:pt x="60" y="66"/>
                    <a:pt x="70" y="59"/>
                    <a:pt x="78" y="47"/>
                  </a:cubicBezTo>
                  <a:cubicBezTo>
                    <a:pt x="76" y="51"/>
                    <a:pt x="74" y="55"/>
                    <a:pt x="71" y="58"/>
                  </a:cubicBezTo>
                  <a:cubicBezTo>
                    <a:pt x="68" y="61"/>
                    <a:pt x="65" y="64"/>
                    <a:pt x="61" y="66"/>
                  </a:cubicBezTo>
                  <a:cubicBezTo>
                    <a:pt x="54" y="70"/>
                    <a:pt x="46" y="71"/>
                    <a:pt x="38" y="70"/>
                  </a:cubicBezTo>
                  <a:cubicBezTo>
                    <a:pt x="28" y="70"/>
                    <a:pt x="17" y="66"/>
                    <a:pt x="10" y="59"/>
                  </a:cubicBezTo>
                  <a:cubicBezTo>
                    <a:pt x="7" y="55"/>
                    <a:pt x="5" y="51"/>
                    <a:pt x="3" y="47"/>
                  </a:cubicBezTo>
                  <a:cubicBezTo>
                    <a:pt x="1" y="43"/>
                    <a:pt x="0" y="38"/>
                    <a:pt x="0" y="34"/>
                  </a:cubicBezTo>
                  <a:cubicBezTo>
                    <a:pt x="0" y="29"/>
                    <a:pt x="1" y="25"/>
                    <a:pt x="2" y="21"/>
                  </a:cubicBezTo>
                  <a:cubicBezTo>
                    <a:pt x="3" y="17"/>
                    <a:pt x="6" y="12"/>
                    <a:pt x="8" y="9"/>
                  </a:cubicBezTo>
                  <a:cubicBezTo>
                    <a:pt x="9" y="8"/>
                    <a:pt x="9" y="8"/>
                    <a:pt x="10" y="7"/>
                  </a:cubicBezTo>
                  <a:close/>
                </a:path>
              </a:pathLst>
            </a:custGeom>
            <a:solidFill>
              <a:srgbClr val="FFC3A2"/>
            </a:solidFill>
            <a:ln w="9525">
              <a:noFill/>
              <a:round/>
            </a:ln>
          </p:spPr>
          <p:txBody>
            <a:bodyPr/>
            <a:lstStyle/>
            <a:p>
              <a:endParaRPr lang="zh-CN" altLang="en-US"/>
            </a:p>
          </p:txBody>
        </p:sp>
        <p:sp>
          <p:nvSpPr>
            <p:cNvPr id="3087" name="Freeform 148"/>
            <p:cNvSpPr/>
            <p:nvPr/>
          </p:nvSpPr>
          <p:spPr bwMode="auto">
            <a:xfrm>
              <a:off x="5570538" y="2790825"/>
              <a:ext cx="369888" cy="92075"/>
            </a:xfrm>
            <a:custGeom>
              <a:avLst/>
              <a:gdLst>
                <a:gd name="T0" fmla="*/ 2137767696 w 40"/>
                <a:gd name="T1" fmla="*/ 423894885 h 10"/>
                <a:gd name="T2" fmla="*/ 2052258838 w 40"/>
                <a:gd name="T3" fmla="*/ 423894885 h 10"/>
                <a:gd name="T4" fmla="*/ 1966749979 w 40"/>
                <a:gd name="T5" fmla="*/ 508668338 h 10"/>
                <a:gd name="T6" fmla="*/ 1881231874 w 40"/>
                <a:gd name="T7" fmla="*/ 423894885 h 10"/>
                <a:gd name="T8" fmla="*/ 1795723015 w 40"/>
                <a:gd name="T9" fmla="*/ 508668338 h 10"/>
                <a:gd name="T10" fmla="*/ 1710214157 w 40"/>
                <a:gd name="T11" fmla="*/ 508668338 h 10"/>
                <a:gd name="T12" fmla="*/ 1624705298 w 40"/>
                <a:gd name="T13" fmla="*/ 423894885 h 10"/>
                <a:gd name="T14" fmla="*/ 1539196440 w 40"/>
                <a:gd name="T15" fmla="*/ 423894885 h 10"/>
                <a:gd name="T16" fmla="*/ 1453678334 w 40"/>
                <a:gd name="T17" fmla="*/ 508668338 h 10"/>
                <a:gd name="T18" fmla="*/ 1368169476 w 40"/>
                <a:gd name="T19" fmla="*/ 593450998 h 10"/>
                <a:gd name="T20" fmla="*/ 1282660618 w 40"/>
                <a:gd name="T21" fmla="*/ 593450998 h 10"/>
                <a:gd name="T22" fmla="*/ 1197151759 w 40"/>
                <a:gd name="T23" fmla="*/ 593450998 h 10"/>
                <a:gd name="T24" fmla="*/ 1111642901 w 40"/>
                <a:gd name="T25" fmla="*/ 678224450 h 10"/>
                <a:gd name="T26" fmla="*/ 1026124795 w 40"/>
                <a:gd name="T27" fmla="*/ 593450998 h 10"/>
                <a:gd name="T28" fmla="*/ 855107078 w 40"/>
                <a:gd name="T29" fmla="*/ 678224450 h 10"/>
                <a:gd name="T30" fmla="*/ 769598220 w 40"/>
                <a:gd name="T31" fmla="*/ 593450998 h 10"/>
                <a:gd name="T32" fmla="*/ 684089362 w 40"/>
                <a:gd name="T33" fmla="*/ 678224450 h 10"/>
                <a:gd name="T34" fmla="*/ 598571256 w 40"/>
                <a:gd name="T35" fmla="*/ 593450998 h 10"/>
                <a:gd name="T36" fmla="*/ 513062398 w 40"/>
                <a:gd name="T37" fmla="*/ 593450998 h 10"/>
                <a:gd name="T38" fmla="*/ 427553539 w 40"/>
                <a:gd name="T39" fmla="*/ 678224450 h 10"/>
                <a:gd name="T40" fmla="*/ 427553539 w 40"/>
                <a:gd name="T41" fmla="*/ 763007110 h 10"/>
                <a:gd name="T42" fmla="*/ 256535822 w 40"/>
                <a:gd name="T43" fmla="*/ 763007110 h 10"/>
                <a:gd name="T44" fmla="*/ 171017717 w 40"/>
                <a:gd name="T45" fmla="*/ 847780563 h 10"/>
                <a:gd name="T46" fmla="*/ 171017717 w 40"/>
                <a:gd name="T47" fmla="*/ 763007110 h 10"/>
                <a:gd name="T48" fmla="*/ 256535822 w 40"/>
                <a:gd name="T49" fmla="*/ 763007110 h 10"/>
                <a:gd name="T50" fmla="*/ 85508858 w 40"/>
                <a:gd name="T51" fmla="*/ 763007110 h 10"/>
                <a:gd name="T52" fmla="*/ 0 w 40"/>
                <a:gd name="T53" fmla="*/ 763007110 h 10"/>
                <a:gd name="T54" fmla="*/ 0 w 40"/>
                <a:gd name="T55" fmla="*/ 763007110 h 10"/>
                <a:gd name="T56" fmla="*/ 85508858 w 40"/>
                <a:gd name="T57" fmla="*/ 678224450 h 10"/>
                <a:gd name="T58" fmla="*/ 171017717 w 40"/>
                <a:gd name="T59" fmla="*/ 678224450 h 10"/>
                <a:gd name="T60" fmla="*/ 171017717 w 40"/>
                <a:gd name="T61" fmla="*/ 678224450 h 10"/>
                <a:gd name="T62" fmla="*/ 342044681 w 40"/>
                <a:gd name="T63" fmla="*/ 593450998 h 10"/>
                <a:gd name="T64" fmla="*/ 256535822 w 40"/>
                <a:gd name="T65" fmla="*/ 593450998 h 10"/>
                <a:gd name="T66" fmla="*/ 427553539 w 40"/>
                <a:gd name="T67" fmla="*/ 508668338 h 10"/>
                <a:gd name="T68" fmla="*/ 342044681 w 40"/>
                <a:gd name="T69" fmla="*/ 423894885 h 10"/>
                <a:gd name="T70" fmla="*/ 513062398 w 40"/>
                <a:gd name="T71" fmla="*/ 339112225 h 10"/>
                <a:gd name="T72" fmla="*/ 598571256 w 40"/>
                <a:gd name="T73" fmla="*/ 254338773 h 10"/>
                <a:gd name="T74" fmla="*/ 684089362 w 40"/>
                <a:gd name="T75" fmla="*/ 254338773 h 10"/>
                <a:gd name="T76" fmla="*/ 855107078 w 40"/>
                <a:gd name="T77" fmla="*/ 169556113 h 10"/>
                <a:gd name="T78" fmla="*/ 1026124795 w 40"/>
                <a:gd name="T79" fmla="*/ 169556113 h 10"/>
                <a:gd name="T80" fmla="*/ 1026124795 w 40"/>
                <a:gd name="T81" fmla="*/ 169556113 h 10"/>
                <a:gd name="T82" fmla="*/ 1026124795 w 40"/>
                <a:gd name="T83" fmla="*/ 84782660 h 10"/>
                <a:gd name="T84" fmla="*/ 1368169476 w 40"/>
                <a:gd name="T85" fmla="*/ 84782660 h 10"/>
                <a:gd name="T86" fmla="*/ 1881231874 w 40"/>
                <a:gd name="T87" fmla="*/ 84782660 h 10"/>
                <a:gd name="T88" fmla="*/ 1966749979 w 40"/>
                <a:gd name="T89" fmla="*/ 84782660 h 10"/>
                <a:gd name="T90" fmla="*/ 2147483646 w 40"/>
                <a:gd name="T91" fmla="*/ 84782660 h 10"/>
                <a:gd name="T92" fmla="*/ 2147483646 w 40"/>
                <a:gd name="T93" fmla="*/ 84782660 h 10"/>
                <a:gd name="T94" fmla="*/ 2147483646 w 40"/>
                <a:gd name="T95" fmla="*/ 169556113 h 10"/>
                <a:gd name="T96" fmla="*/ 2147483646 w 40"/>
                <a:gd name="T97" fmla="*/ 169556113 h 10"/>
                <a:gd name="T98" fmla="*/ 2147483646 w 40"/>
                <a:gd name="T99" fmla="*/ 423894885 h 10"/>
                <a:gd name="T100" fmla="*/ 2147483646 w 40"/>
                <a:gd name="T101" fmla="*/ 593450998 h 10"/>
                <a:gd name="T102" fmla="*/ 2147483646 w 40"/>
                <a:gd name="T103" fmla="*/ 763007110 h 10"/>
                <a:gd name="T104" fmla="*/ 2147483646 w 40"/>
                <a:gd name="T105" fmla="*/ 593450998 h 10"/>
                <a:gd name="T106" fmla="*/ 2147483646 w 40"/>
                <a:gd name="T107" fmla="*/ 593450998 h 10"/>
                <a:gd name="T108" fmla="*/ 2147483646 w 40"/>
                <a:gd name="T109" fmla="*/ 593450998 h 10"/>
                <a:gd name="T110" fmla="*/ 2147483646 w 40"/>
                <a:gd name="T111" fmla="*/ 508668338 h 10"/>
                <a:gd name="T112" fmla="*/ 2147483646 w 40"/>
                <a:gd name="T113" fmla="*/ 508668338 h 10"/>
                <a:gd name="T114" fmla="*/ 2147483646 w 40"/>
                <a:gd name="T115" fmla="*/ 508668338 h 10"/>
                <a:gd name="T116" fmla="*/ 2147483646 w 40"/>
                <a:gd name="T117" fmla="*/ 423894885 h 10"/>
                <a:gd name="T118" fmla="*/ 2147483646 w 40"/>
                <a:gd name="T119" fmla="*/ 423894885 h 10"/>
                <a:gd name="T120" fmla="*/ 2147483646 w 40"/>
                <a:gd name="T121" fmla="*/ 423894885 h 10"/>
                <a:gd name="T122" fmla="*/ 2147483646 w 40"/>
                <a:gd name="T123" fmla="*/ 423894885 h 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10">
                  <a:moveTo>
                    <a:pt x="26" y="5"/>
                  </a:moveTo>
                  <a:cubicBezTo>
                    <a:pt x="26" y="5"/>
                    <a:pt x="26" y="5"/>
                    <a:pt x="26" y="5"/>
                  </a:cubicBezTo>
                  <a:cubicBezTo>
                    <a:pt x="26" y="5"/>
                    <a:pt x="26" y="5"/>
                    <a:pt x="26" y="5"/>
                  </a:cubicBezTo>
                  <a:cubicBezTo>
                    <a:pt x="26" y="6"/>
                    <a:pt x="25" y="5"/>
                    <a:pt x="25" y="5"/>
                  </a:cubicBezTo>
                  <a:cubicBezTo>
                    <a:pt x="25" y="5"/>
                    <a:pt x="25" y="5"/>
                    <a:pt x="25" y="5"/>
                  </a:cubicBezTo>
                  <a:cubicBezTo>
                    <a:pt x="25" y="5"/>
                    <a:pt x="25" y="5"/>
                    <a:pt x="25" y="5"/>
                  </a:cubicBezTo>
                  <a:cubicBezTo>
                    <a:pt x="25" y="5"/>
                    <a:pt x="25" y="5"/>
                    <a:pt x="25" y="5"/>
                  </a:cubicBezTo>
                  <a:cubicBezTo>
                    <a:pt x="24" y="5"/>
                    <a:pt x="25" y="5"/>
                    <a:pt x="25" y="5"/>
                  </a:cubicBezTo>
                  <a:cubicBezTo>
                    <a:pt x="24" y="4"/>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3" y="5"/>
                  </a:cubicBezTo>
                  <a:cubicBezTo>
                    <a:pt x="24" y="5"/>
                    <a:pt x="24" y="6"/>
                    <a:pt x="24" y="6"/>
                  </a:cubicBezTo>
                  <a:cubicBezTo>
                    <a:pt x="24" y="6"/>
                    <a:pt x="24" y="5"/>
                    <a:pt x="24" y="5"/>
                  </a:cubicBezTo>
                  <a:cubicBezTo>
                    <a:pt x="24" y="5"/>
                    <a:pt x="24" y="5"/>
                    <a:pt x="24" y="5"/>
                  </a:cubicBezTo>
                  <a:cubicBezTo>
                    <a:pt x="24" y="5"/>
                    <a:pt x="24" y="5"/>
                    <a:pt x="24" y="5"/>
                  </a:cubicBezTo>
                  <a:cubicBezTo>
                    <a:pt x="24" y="5"/>
                    <a:pt x="24" y="5"/>
                    <a:pt x="24" y="5"/>
                  </a:cubicBezTo>
                  <a:cubicBezTo>
                    <a:pt x="24" y="5"/>
                    <a:pt x="24" y="5"/>
                    <a:pt x="25" y="5"/>
                  </a:cubicBezTo>
                  <a:cubicBezTo>
                    <a:pt x="24" y="6"/>
                    <a:pt x="24" y="5"/>
                    <a:pt x="24" y="6"/>
                  </a:cubicBezTo>
                  <a:cubicBezTo>
                    <a:pt x="23" y="5"/>
                    <a:pt x="23" y="5"/>
                    <a:pt x="23" y="5"/>
                  </a:cubicBezTo>
                  <a:cubicBezTo>
                    <a:pt x="23" y="5"/>
                    <a:pt x="23" y="5"/>
                    <a:pt x="23" y="5"/>
                  </a:cubicBezTo>
                  <a:cubicBezTo>
                    <a:pt x="23" y="5"/>
                    <a:pt x="23" y="5"/>
                    <a:pt x="23" y="6"/>
                  </a:cubicBezTo>
                  <a:cubicBezTo>
                    <a:pt x="23" y="5"/>
                    <a:pt x="23" y="5"/>
                    <a:pt x="23" y="5"/>
                  </a:cubicBezTo>
                  <a:cubicBezTo>
                    <a:pt x="23" y="5"/>
                    <a:pt x="23" y="5"/>
                    <a:pt x="23" y="5"/>
                  </a:cubicBezTo>
                  <a:cubicBezTo>
                    <a:pt x="23" y="5"/>
                    <a:pt x="23" y="5"/>
                    <a:pt x="23" y="5"/>
                  </a:cubicBezTo>
                  <a:cubicBezTo>
                    <a:pt x="22" y="5"/>
                    <a:pt x="23" y="5"/>
                    <a:pt x="22" y="5"/>
                  </a:cubicBezTo>
                  <a:cubicBezTo>
                    <a:pt x="22" y="5"/>
                    <a:pt x="23" y="5"/>
                    <a:pt x="23" y="5"/>
                  </a:cubicBezTo>
                  <a:cubicBezTo>
                    <a:pt x="23" y="6"/>
                    <a:pt x="23" y="6"/>
                    <a:pt x="23" y="6"/>
                  </a:cubicBezTo>
                  <a:cubicBezTo>
                    <a:pt x="23" y="5"/>
                    <a:pt x="23" y="5"/>
                    <a:pt x="23" y="5"/>
                  </a:cubicBezTo>
                  <a:cubicBezTo>
                    <a:pt x="22" y="5"/>
                    <a:pt x="22" y="5"/>
                    <a:pt x="22" y="5"/>
                  </a:cubicBezTo>
                  <a:cubicBezTo>
                    <a:pt x="22" y="5"/>
                    <a:pt x="22" y="5"/>
                    <a:pt x="22" y="6"/>
                  </a:cubicBezTo>
                  <a:cubicBezTo>
                    <a:pt x="22" y="6"/>
                    <a:pt x="22" y="6"/>
                    <a:pt x="22" y="6"/>
                  </a:cubicBezTo>
                  <a:cubicBezTo>
                    <a:pt x="22" y="6"/>
                    <a:pt x="21" y="6"/>
                    <a:pt x="21" y="6"/>
                  </a:cubicBezTo>
                  <a:cubicBezTo>
                    <a:pt x="21" y="6"/>
                    <a:pt x="21" y="6"/>
                    <a:pt x="21" y="6"/>
                  </a:cubicBezTo>
                  <a:cubicBezTo>
                    <a:pt x="21" y="5"/>
                    <a:pt x="21" y="6"/>
                    <a:pt x="21" y="6"/>
                  </a:cubicBezTo>
                  <a:cubicBezTo>
                    <a:pt x="21" y="6"/>
                    <a:pt x="21" y="6"/>
                    <a:pt x="21" y="6"/>
                  </a:cubicBezTo>
                  <a:cubicBezTo>
                    <a:pt x="21" y="6"/>
                    <a:pt x="21" y="6"/>
                    <a:pt x="21" y="6"/>
                  </a:cubicBezTo>
                  <a:cubicBezTo>
                    <a:pt x="21" y="6"/>
                    <a:pt x="21" y="6"/>
                    <a:pt x="21" y="6"/>
                  </a:cubicBezTo>
                  <a:cubicBezTo>
                    <a:pt x="21" y="6"/>
                    <a:pt x="21" y="6"/>
                    <a:pt x="20" y="6"/>
                  </a:cubicBezTo>
                  <a:cubicBezTo>
                    <a:pt x="20" y="5"/>
                    <a:pt x="21" y="6"/>
                    <a:pt x="21" y="6"/>
                  </a:cubicBezTo>
                  <a:cubicBezTo>
                    <a:pt x="21" y="6"/>
                    <a:pt x="21" y="5"/>
                    <a:pt x="21" y="5"/>
                  </a:cubicBezTo>
                  <a:cubicBezTo>
                    <a:pt x="20" y="5"/>
                    <a:pt x="20" y="5"/>
                    <a:pt x="20" y="5"/>
                  </a:cubicBezTo>
                  <a:cubicBezTo>
                    <a:pt x="20" y="5"/>
                    <a:pt x="20" y="5"/>
                    <a:pt x="20" y="5"/>
                  </a:cubicBezTo>
                  <a:cubicBezTo>
                    <a:pt x="20" y="5"/>
                    <a:pt x="20" y="5"/>
                    <a:pt x="20" y="5"/>
                  </a:cubicBezTo>
                  <a:cubicBezTo>
                    <a:pt x="19" y="5"/>
                    <a:pt x="20" y="5"/>
                    <a:pt x="20" y="5"/>
                  </a:cubicBezTo>
                  <a:cubicBezTo>
                    <a:pt x="20" y="6"/>
                    <a:pt x="20" y="5"/>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5"/>
                    <a:pt x="19" y="5"/>
                  </a:cubicBezTo>
                  <a:cubicBezTo>
                    <a:pt x="19" y="5"/>
                    <a:pt x="19" y="5"/>
                    <a:pt x="19" y="5"/>
                  </a:cubicBezTo>
                  <a:cubicBezTo>
                    <a:pt x="19" y="6"/>
                    <a:pt x="19" y="5"/>
                    <a:pt x="19" y="5"/>
                  </a:cubicBezTo>
                  <a:cubicBezTo>
                    <a:pt x="19" y="6"/>
                    <a:pt x="19" y="6"/>
                    <a:pt x="19" y="6"/>
                  </a:cubicBezTo>
                  <a:cubicBezTo>
                    <a:pt x="19" y="6"/>
                    <a:pt x="19" y="6"/>
                    <a:pt x="19" y="6"/>
                  </a:cubicBezTo>
                  <a:cubicBezTo>
                    <a:pt x="19" y="6"/>
                    <a:pt x="19" y="6"/>
                    <a:pt x="19" y="6"/>
                  </a:cubicBezTo>
                  <a:cubicBezTo>
                    <a:pt x="19" y="6"/>
                    <a:pt x="19" y="5"/>
                    <a:pt x="19" y="6"/>
                  </a:cubicBezTo>
                  <a:cubicBezTo>
                    <a:pt x="19" y="6"/>
                    <a:pt x="19" y="6"/>
                    <a:pt x="19" y="6"/>
                  </a:cubicBezTo>
                  <a:cubicBezTo>
                    <a:pt x="19" y="6"/>
                    <a:pt x="19" y="6"/>
                    <a:pt x="19" y="6"/>
                  </a:cubicBezTo>
                  <a:cubicBezTo>
                    <a:pt x="19" y="6"/>
                    <a:pt x="19" y="5"/>
                    <a:pt x="18" y="5"/>
                  </a:cubicBezTo>
                  <a:cubicBezTo>
                    <a:pt x="18" y="5"/>
                    <a:pt x="18" y="5"/>
                    <a:pt x="18" y="5"/>
                  </a:cubicBezTo>
                  <a:cubicBezTo>
                    <a:pt x="18" y="5"/>
                    <a:pt x="18" y="5"/>
                    <a:pt x="18" y="5"/>
                  </a:cubicBezTo>
                  <a:cubicBezTo>
                    <a:pt x="18" y="6"/>
                    <a:pt x="18" y="5"/>
                    <a:pt x="18" y="6"/>
                  </a:cubicBezTo>
                  <a:cubicBezTo>
                    <a:pt x="18" y="6"/>
                    <a:pt x="18" y="5"/>
                    <a:pt x="18" y="6"/>
                  </a:cubicBezTo>
                  <a:cubicBezTo>
                    <a:pt x="18" y="6"/>
                    <a:pt x="18" y="6"/>
                    <a:pt x="18" y="6"/>
                  </a:cubicBezTo>
                  <a:cubicBezTo>
                    <a:pt x="18" y="6"/>
                    <a:pt x="18" y="6"/>
                    <a:pt x="18" y="6"/>
                  </a:cubicBezTo>
                  <a:cubicBezTo>
                    <a:pt x="18" y="6"/>
                    <a:pt x="17" y="6"/>
                    <a:pt x="18" y="6"/>
                  </a:cubicBezTo>
                  <a:cubicBezTo>
                    <a:pt x="18" y="6"/>
                    <a:pt x="17" y="6"/>
                    <a:pt x="17" y="6"/>
                  </a:cubicBezTo>
                  <a:cubicBezTo>
                    <a:pt x="17" y="6"/>
                    <a:pt x="17" y="6"/>
                    <a:pt x="17" y="7"/>
                  </a:cubicBezTo>
                  <a:cubicBezTo>
                    <a:pt x="17" y="6"/>
                    <a:pt x="17" y="7"/>
                    <a:pt x="17" y="7"/>
                  </a:cubicBezTo>
                  <a:cubicBezTo>
                    <a:pt x="17" y="7"/>
                    <a:pt x="17" y="6"/>
                    <a:pt x="17" y="6"/>
                  </a:cubicBezTo>
                  <a:cubicBezTo>
                    <a:pt x="17" y="6"/>
                    <a:pt x="17" y="6"/>
                    <a:pt x="17" y="6"/>
                  </a:cubicBezTo>
                  <a:cubicBezTo>
                    <a:pt x="17" y="7"/>
                    <a:pt x="17" y="6"/>
                    <a:pt x="17" y="7"/>
                  </a:cubicBezTo>
                  <a:cubicBezTo>
                    <a:pt x="16" y="6"/>
                    <a:pt x="17" y="7"/>
                    <a:pt x="17" y="6"/>
                  </a:cubicBezTo>
                  <a:cubicBezTo>
                    <a:pt x="17" y="6"/>
                    <a:pt x="16" y="6"/>
                    <a:pt x="16" y="6"/>
                  </a:cubicBezTo>
                  <a:cubicBezTo>
                    <a:pt x="16" y="6"/>
                    <a:pt x="16" y="6"/>
                    <a:pt x="16" y="7"/>
                  </a:cubicBezTo>
                  <a:cubicBezTo>
                    <a:pt x="16" y="7"/>
                    <a:pt x="16" y="7"/>
                    <a:pt x="16" y="7"/>
                  </a:cubicBezTo>
                  <a:cubicBezTo>
                    <a:pt x="16" y="7"/>
                    <a:pt x="16" y="7"/>
                    <a:pt x="16" y="7"/>
                  </a:cubicBezTo>
                  <a:cubicBezTo>
                    <a:pt x="15" y="7"/>
                    <a:pt x="16" y="8"/>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8"/>
                    <a:pt x="15" y="7"/>
                  </a:cubicBezTo>
                  <a:cubicBezTo>
                    <a:pt x="15" y="7"/>
                    <a:pt x="15" y="7"/>
                    <a:pt x="15" y="7"/>
                  </a:cubicBezTo>
                  <a:cubicBezTo>
                    <a:pt x="15"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3" y="7"/>
                    <a:pt x="13" y="7"/>
                  </a:cubicBezTo>
                  <a:cubicBezTo>
                    <a:pt x="13" y="7"/>
                    <a:pt x="13" y="7"/>
                    <a:pt x="13" y="6"/>
                  </a:cubicBezTo>
                  <a:cubicBezTo>
                    <a:pt x="13" y="7"/>
                    <a:pt x="13" y="7"/>
                    <a:pt x="13" y="7"/>
                  </a:cubicBezTo>
                  <a:cubicBezTo>
                    <a:pt x="13" y="7"/>
                    <a:pt x="13" y="7"/>
                    <a:pt x="13" y="7"/>
                  </a:cubicBezTo>
                  <a:cubicBezTo>
                    <a:pt x="13" y="8"/>
                    <a:pt x="13" y="8"/>
                    <a:pt x="13" y="7"/>
                  </a:cubicBezTo>
                  <a:cubicBezTo>
                    <a:pt x="13" y="8"/>
                    <a:pt x="13" y="7"/>
                    <a:pt x="13" y="8"/>
                  </a:cubicBezTo>
                  <a:cubicBezTo>
                    <a:pt x="13" y="8"/>
                    <a:pt x="13" y="8"/>
                    <a:pt x="13" y="8"/>
                  </a:cubicBezTo>
                  <a:cubicBezTo>
                    <a:pt x="13" y="8"/>
                    <a:pt x="13" y="8"/>
                    <a:pt x="13" y="8"/>
                  </a:cubicBezTo>
                  <a:cubicBezTo>
                    <a:pt x="13" y="8"/>
                    <a:pt x="13" y="7"/>
                    <a:pt x="12" y="7"/>
                  </a:cubicBezTo>
                  <a:cubicBezTo>
                    <a:pt x="12" y="8"/>
                    <a:pt x="12" y="8"/>
                    <a:pt x="12" y="8"/>
                  </a:cubicBezTo>
                  <a:cubicBezTo>
                    <a:pt x="12" y="8"/>
                    <a:pt x="12" y="7"/>
                    <a:pt x="12" y="7"/>
                  </a:cubicBezTo>
                  <a:cubicBezTo>
                    <a:pt x="12" y="7"/>
                    <a:pt x="12" y="7"/>
                    <a:pt x="12" y="7"/>
                  </a:cubicBezTo>
                  <a:cubicBezTo>
                    <a:pt x="12" y="7"/>
                    <a:pt x="12" y="7"/>
                    <a:pt x="12" y="7"/>
                  </a:cubicBezTo>
                  <a:cubicBezTo>
                    <a:pt x="12" y="7"/>
                    <a:pt x="12" y="7"/>
                    <a:pt x="12" y="7"/>
                  </a:cubicBezTo>
                  <a:cubicBezTo>
                    <a:pt x="12" y="6"/>
                    <a:pt x="12" y="7"/>
                    <a:pt x="12" y="6"/>
                  </a:cubicBezTo>
                  <a:cubicBezTo>
                    <a:pt x="11" y="7"/>
                    <a:pt x="11" y="7"/>
                    <a:pt x="11" y="7"/>
                  </a:cubicBezTo>
                  <a:cubicBezTo>
                    <a:pt x="12" y="8"/>
                    <a:pt x="12" y="8"/>
                    <a:pt x="12" y="8"/>
                  </a:cubicBezTo>
                  <a:cubicBezTo>
                    <a:pt x="12" y="8"/>
                    <a:pt x="11" y="8"/>
                    <a:pt x="11" y="8"/>
                  </a:cubicBezTo>
                  <a:cubicBezTo>
                    <a:pt x="11" y="8"/>
                    <a:pt x="11" y="8"/>
                    <a:pt x="11" y="8"/>
                  </a:cubicBezTo>
                  <a:cubicBezTo>
                    <a:pt x="11" y="8"/>
                    <a:pt x="11" y="8"/>
                    <a:pt x="11" y="8"/>
                  </a:cubicBezTo>
                  <a:cubicBezTo>
                    <a:pt x="11" y="8"/>
                    <a:pt x="11" y="8"/>
                    <a:pt x="11" y="8"/>
                  </a:cubicBezTo>
                  <a:cubicBezTo>
                    <a:pt x="10" y="8"/>
                    <a:pt x="10" y="8"/>
                    <a:pt x="10" y="8"/>
                  </a:cubicBezTo>
                  <a:cubicBezTo>
                    <a:pt x="10" y="8"/>
                    <a:pt x="10" y="7"/>
                    <a:pt x="10"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8"/>
                    <a:pt x="9" y="7"/>
                  </a:cubicBezTo>
                  <a:cubicBezTo>
                    <a:pt x="9" y="7"/>
                    <a:pt x="9" y="7"/>
                    <a:pt x="9" y="7"/>
                  </a:cubicBezTo>
                  <a:cubicBezTo>
                    <a:pt x="9" y="7"/>
                    <a:pt x="9" y="7"/>
                    <a:pt x="9" y="7"/>
                  </a:cubicBezTo>
                  <a:cubicBezTo>
                    <a:pt x="9" y="7"/>
                    <a:pt x="9" y="8"/>
                    <a:pt x="9" y="8"/>
                  </a:cubicBezTo>
                  <a:cubicBezTo>
                    <a:pt x="9" y="8"/>
                    <a:pt x="9" y="8"/>
                    <a:pt x="9" y="8"/>
                  </a:cubicBezTo>
                  <a:cubicBezTo>
                    <a:pt x="9" y="8"/>
                    <a:pt x="8" y="8"/>
                    <a:pt x="8" y="9"/>
                  </a:cubicBezTo>
                  <a:cubicBezTo>
                    <a:pt x="8" y="9"/>
                    <a:pt x="8" y="8"/>
                    <a:pt x="7" y="8"/>
                  </a:cubicBezTo>
                  <a:cubicBezTo>
                    <a:pt x="7" y="8"/>
                    <a:pt x="7" y="8"/>
                    <a:pt x="7" y="8"/>
                  </a:cubicBezTo>
                  <a:cubicBezTo>
                    <a:pt x="7" y="8"/>
                    <a:pt x="8" y="8"/>
                    <a:pt x="8" y="8"/>
                  </a:cubicBezTo>
                  <a:cubicBezTo>
                    <a:pt x="8" y="8"/>
                    <a:pt x="8" y="8"/>
                    <a:pt x="8" y="8"/>
                  </a:cubicBezTo>
                  <a:cubicBezTo>
                    <a:pt x="8" y="8"/>
                    <a:pt x="8" y="8"/>
                    <a:pt x="8" y="8"/>
                  </a:cubicBezTo>
                  <a:cubicBezTo>
                    <a:pt x="8" y="8"/>
                    <a:pt x="8" y="7"/>
                    <a:pt x="8" y="7"/>
                  </a:cubicBezTo>
                  <a:cubicBezTo>
                    <a:pt x="8" y="7"/>
                    <a:pt x="8" y="7"/>
                    <a:pt x="8" y="7"/>
                  </a:cubicBezTo>
                  <a:cubicBezTo>
                    <a:pt x="8" y="7"/>
                    <a:pt x="8" y="7"/>
                    <a:pt x="8" y="7"/>
                  </a:cubicBezTo>
                  <a:cubicBezTo>
                    <a:pt x="8" y="7"/>
                    <a:pt x="8" y="6"/>
                    <a:pt x="7" y="6"/>
                  </a:cubicBezTo>
                  <a:cubicBezTo>
                    <a:pt x="7" y="6"/>
                    <a:pt x="7" y="6"/>
                    <a:pt x="7" y="7"/>
                  </a:cubicBezTo>
                  <a:cubicBezTo>
                    <a:pt x="7" y="6"/>
                    <a:pt x="7" y="6"/>
                    <a:pt x="7" y="6"/>
                  </a:cubicBezTo>
                  <a:cubicBezTo>
                    <a:pt x="7" y="7"/>
                    <a:pt x="7" y="7"/>
                    <a:pt x="7" y="7"/>
                  </a:cubicBezTo>
                  <a:cubicBezTo>
                    <a:pt x="7" y="7"/>
                    <a:pt x="7" y="7"/>
                    <a:pt x="7" y="7"/>
                  </a:cubicBezTo>
                  <a:cubicBezTo>
                    <a:pt x="6" y="7"/>
                    <a:pt x="7" y="7"/>
                    <a:pt x="7" y="7"/>
                  </a:cubicBezTo>
                  <a:cubicBezTo>
                    <a:pt x="7" y="7"/>
                    <a:pt x="7" y="7"/>
                    <a:pt x="7" y="7"/>
                  </a:cubicBezTo>
                  <a:cubicBezTo>
                    <a:pt x="7" y="7"/>
                    <a:pt x="7" y="7"/>
                    <a:pt x="7" y="7"/>
                  </a:cubicBezTo>
                  <a:cubicBezTo>
                    <a:pt x="7" y="6"/>
                    <a:pt x="7" y="7"/>
                    <a:pt x="6" y="7"/>
                  </a:cubicBezTo>
                  <a:cubicBezTo>
                    <a:pt x="6" y="6"/>
                    <a:pt x="6" y="7"/>
                    <a:pt x="6" y="7"/>
                  </a:cubicBezTo>
                  <a:cubicBezTo>
                    <a:pt x="6" y="7"/>
                    <a:pt x="6" y="7"/>
                    <a:pt x="6" y="7"/>
                  </a:cubicBezTo>
                  <a:cubicBezTo>
                    <a:pt x="6" y="7"/>
                    <a:pt x="6" y="7"/>
                    <a:pt x="6" y="7"/>
                  </a:cubicBezTo>
                  <a:cubicBezTo>
                    <a:pt x="6" y="7"/>
                    <a:pt x="7" y="8"/>
                    <a:pt x="7" y="8"/>
                  </a:cubicBezTo>
                  <a:cubicBezTo>
                    <a:pt x="7" y="8"/>
                    <a:pt x="6" y="8"/>
                    <a:pt x="6" y="8"/>
                  </a:cubicBezTo>
                  <a:cubicBezTo>
                    <a:pt x="6" y="8"/>
                    <a:pt x="6" y="9"/>
                    <a:pt x="6" y="9"/>
                  </a:cubicBezTo>
                  <a:cubicBezTo>
                    <a:pt x="6" y="9"/>
                    <a:pt x="6" y="9"/>
                    <a:pt x="6" y="9"/>
                  </a:cubicBezTo>
                  <a:cubicBezTo>
                    <a:pt x="5" y="9"/>
                    <a:pt x="6" y="9"/>
                    <a:pt x="6" y="9"/>
                  </a:cubicBezTo>
                  <a:cubicBezTo>
                    <a:pt x="5" y="9"/>
                    <a:pt x="5" y="9"/>
                    <a:pt x="5" y="9"/>
                  </a:cubicBezTo>
                  <a:cubicBezTo>
                    <a:pt x="5" y="9"/>
                    <a:pt x="6" y="8"/>
                    <a:pt x="6" y="8"/>
                  </a:cubicBezTo>
                  <a:cubicBezTo>
                    <a:pt x="6" y="8"/>
                    <a:pt x="5" y="8"/>
                    <a:pt x="5" y="8"/>
                  </a:cubicBezTo>
                  <a:cubicBezTo>
                    <a:pt x="6" y="8"/>
                    <a:pt x="6" y="8"/>
                    <a:pt x="6" y="8"/>
                  </a:cubicBezTo>
                  <a:cubicBezTo>
                    <a:pt x="5" y="8"/>
                    <a:pt x="5" y="8"/>
                    <a:pt x="5" y="8"/>
                  </a:cubicBezTo>
                  <a:cubicBezTo>
                    <a:pt x="5" y="8"/>
                    <a:pt x="5" y="8"/>
                    <a:pt x="5" y="8"/>
                  </a:cubicBezTo>
                  <a:cubicBezTo>
                    <a:pt x="5" y="8"/>
                    <a:pt x="5" y="8"/>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4" y="9"/>
                  </a:cubicBezTo>
                  <a:cubicBezTo>
                    <a:pt x="4" y="9"/>
                    <a:pt x="4" y="9"/>
                    <a:pt x="4" y="9"/>
                  </a:cubicBezTo>
                  <a:cubicBezTo>
                    <a:pt x="4" y="9"/>
                    <a:pt x="4" y="9"/>
                    <a:pt x="4" y="9"/>
                  </a:cubicBezTo>
                  <a:cubicBezTo>
                    <a:pt x="4" y="9"/>
                    <a:pt x="4" y="9"/>
                    <a:pt x="3" y="9"/>
                  </a:cubicBezTo>
                  <a:cubicBezTo>
                    <a:pt x="4" y="9"/>
                    <a:pt x="4" y="9"/>
                    <a:pt x="4" y="9"/>
                  </a:cubicBezTo>
                  <a:cubicBezTo>
                    <a:pt x="3" y="9"/>
                    <a:pt x="3" y="9"/>
                    <a:pt x="3" y="9"/>
                  </a:cubicBezTo>
                  <a:cubicBezTo>
                    <a:pt x="3" y="9"/>
                    <a:pt x="3" y="9"/>
                    <a:pt x="3" y="9"/>
                  </a:cubicBezTo>
                  <a:cubicBezTo>
                    <a:pt x="3" y="9"/>
                    <a:pt x="3" y="9"/>
                    <a:pt x="3" y="9"/>
                  </a:cubicBezTo>
                  <a:cubicBezTo>
                    <a:pt x="3" y="9"/>
                    <a:pt x="3" y="9"/>
                    <a:pt x="3" y="9"/>
                  </a:cubicBezTo>
                  <a:cubicBezTo>
                    <a:pt x="3" y="9"/>
                    <a:pt x="3" y="9"/>
                    <a:pt x="2" y="9"/>
                  </a:cubicBezTo>
                  <a:cubicBezTo>
                    <a:pt x="3" y="9"/>
                    <a:pt x="2" y="9"/>
                    <a:pt x="2" y="9"/>
                  </a:cubicBezTo>
                  <a:cubicBezTo>
                    <a:pt x="2" y="9"/>
                    <a:pt x="2" y="9"/>
                    <a:pt x="2" y="9"/>
                  </a:cubicBezTo>
                  <a:cubicBezTo>
                    <a:pt x="2" y="9"/>
                    <a:pt x="2" y="9"/>
                    <a:pt x="2" y="9"/>
                  </a:cubicBezTo>
                  <a:cubicBezTo>
                    <a:pt x="2" y="9"/>
                    <a:pt x="2" y="9"/>
                    <a:pt x="2" y="9"/>
                  </a:cubicBezTo>
                  <a:cubicBezTo>
                    <a:pt x="2" y="9"/>
                    <a:pt x="2" y="9"/>
                    <a:pt x="2" y="10"/>
                  </a:cubicBezTo>
                  <a:cubicBezTo>
                    <a:pt x="2" y="9"/>
                    <a:pt x="1" y="10"/>
                    <a:pt x="1" y="10"/>
                  </a:cubicBezTo>
                  <a:cubicBezTo>
                    <a:pt x="1" y="10"/>
                    <a:pt x="2" y="10"/>
                    <a:pt x="2" y="10"/>
                  </a:cubicBezTo>
                  <a:cubicBezTo>
                    <a:pt x="1" y="10"/>
                    <a:pt x="1" y="10"/>
                    <a:pt x="1" y="10"/>
                  </a:cubicBezTo>
                  <a:cubicBezTo>
                    <a:pt x="2" y="10"/>
                    <a:pt x="2" y="10"/>
                    <a:pt x="2" y="10"/>
                  </a:cubicBezTo>
                  <a:cubicBezTo>
                    <a:pt x="1" y="9"/>
                    <a:pt x="1" y="9"/>
                    <a:pt x="1" y="9"/>
                  </a:cubicBezTo>
                  <a:cubicBezTo>
                    <a:pt x="1" y="9"/>
                    <a:pt x="1" y="9"/>
                    <a:pt x="2" y="9"/>
                  </a:cubicBezTo>
                  <a:cubicBezTo>
                    <a:pt x="2" y="9"/>
                    <a:pt x="1" y="9"/>
                    <a:pt x="1" y="9"/>
                  </a:cubicBezTo>
                  <a:cubicBezTo>
                    <a:pt x="1" y="9"/>
                    <a:pt x="1" y="9"/>
                    <a:pt x="2" y="9"/>
                  </a:cubicBezTo>
                  <a:cubicBezTo>
                    <a:pt x="2" y="9"/>
                    <a:pt x="2" y="9"/>
                    <a:pt x="2" y="9"/>
                  </a:cubicBezTo>
                  <a:cubicBezTo>
                    <a:pt x="2" y="9"/>
                    <a:pt x="2" y="9"/>
                    <a:pt x="2" y="9"/>
                  </a:cubicBezTo>
                  <a:cubicBezTo>
                    <a:pt x="2" y="9"/>
                    <a:pt x="2" y="9"/>
                    <a:pt x="2" y="9"/>
                  </a:cubicBezTo>
                  <a:cubicBezTo>
                    <a:pt x="2" y="9"/>
                    <a:pt x="2" y="9"/>
                    <a:pt x="2" y="9"/>
                  </a:cubicBezTo>
                  <a:cubicBezTo>
                    <a:pt x="2" y="9"/>
                    <a:pt x="2" y="9"/>
                    <a:pt x="3" y="9"/>
                  </a:cubicBezTo>
                  <a:cubicBezTo>
                    <a:pt x="3" y="9"/>
                    <a:pt x="3" y="9"/>
                    <a:pt x="3" y="9"/>
                  </a:cubicBezTo>
                  <a:cubicBezTo>
                    <a:pt x="3" y="9"/>
                    <a:pt x="3" y="9"/>
                    <a:pt x="3" y="9"/>
                  </a:cubicBezTo>
                  <a:cubicBezTo>
                    <a:pt x="3" y="9"/>
                    <a:pt x="3" y="9"/>
                    <a:pt x="3" y="9"/>
                  </a:cubicBezTo>
                  <a:cubicBezTo>
                    <a:pt x="2" y="8"/>
                    <a:pt x="2" y="8"/>
                    <a:pt x="2" y="8"/>
                  </a:cubicBezTo>
                  <a:cubicBezTo>
                    <a:pt x="2" y="8"/>
                    <a:pt x="2" y="8"/>
                    <a:pt x="1" y="9"/>
                  </a:cubicBezTo>
                  <a:cubicBezTo>
                    <a:pt x="1" y="8"/>
                    <a:pt x="1" y="8"/>
                    <a:pt x="1" y="8"/>
                  </a:cubicBezTo>
                  <a:cubicBezTo>
                    <a:pt x="1" y="8"/>
                    <a:pt x="1" y="9"/>
                    <a:pt x="1" y="9"/>
                  </a:cubicBezTo>
                  <a:cubicBezTo>
                    <a:pt x="1" y="9"/>
                    <a:pt x="1" y="9"/>
                    <a:pt x="1" y="9"/>
                  </a:cubicBezTo>
                  <a:cubicBezTo>
                    <a:pt x="1" y="9"/>
                    <a:pt x="1" y="9"/>
                    <a:pt x="1" y="9"/>
                  </a:cubicBezTo>
                  <a:cubicBezTo>
                    <a:pt x="1" y="9"/>
                    <a:pt x="1" y="9"/>
                    <a:pt x="1" y="9"/>
                  </a:cubicBezTo>
                  <a:cubicBezTo>
                    <a:pt x="1" y="10"/>
                    <a:pt x="1" y="10"/>
                    <a:pt x="1" y="9"/>
                  </a:cubicBezTo>
                  <a:cubicBezTo>
                    <a:pt x="1" y="9"/>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1" y="9"/>
                  </a:cubicBezTo>
                  <a:cubicBezTo>
                    <a:pt x="0" y="9"/>
                    <a:pt x="1" y="9"/>
                    <a:pt x="1" y="9"/>
                  </a:cubicBezTo>
                  <a:cubicBezTo>
                    <a:pt x="1" y="9"/>
                    <a:pt x="1" y="9"/>
                    <a:pt x="1" y="9"/>
                  </a:cubicBezTo>
                  <a:cubicBezTo>
                    <a:pt x="1" y="9"/>
                    <a:pt x="1" y="9"/>
                    <a:pt x="1" y="9"/>
                  </a:cubicBezTo>
                  <a:cubicBezTo>
                    <a:pt x="0" y="9"/>
                    <a:pt x="1" y="9"/>
                    <a:pt x="1" y="9"/>
                  </a:cubicBezTo>
                  <a:cubicBezTo>
                    <a:pt x="1"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1" y="9"/>
                    <a:pt x="1" y="9"/>
                  </a:cubicBezTo>
                  <a:cubicBezTo>
                    <a:pt x="1" y="9"/>
                    <a:pt x="1" y="9"/>
                    <a:pt x="1" y="9"/>
                  </a:cubicBezTo>
                  <a:cubicBezTo>
                    <a:pt x="1" y="8"/>
                    <a:pt x="1" y="8"/>
                    <a:pt x="1" y="8"/>
                  </a:cubicBezTo>
                  <a:cubicBezTo>
                    <a:pt x="1" y="9"/>
                    <a:pt x="1" y="9"/>
                    <a:pt x="1" y="9"/>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2" y="8"/>
                    <a:pt x="1" y="8"/>
                    <a:pt x="2" y="8"/>
                  </a:cubicBezTo>
                  <a:cubicBezTo>
                    <a:pt x="2" y="8"/>
                    <a:pt x="2" y="8"/>
                    <a:pt x="1" y="8"/>
                  </a:cubicBezTo>
                  <a:cubicBezTo>
                    <a:pt x="1"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3" y="8"/>
                    <a:pt x="3" y="8"/>
                    <a:pt x="3" y="7"/>
                  </a:cubicBezTo>
                  <a:cubicBezTo>
                    <a:pt x="3" y="8"/>
                    <a:pt x="3" y="8"/>
                    <a:pt x="3" y="8"/>
                  </a:cubicBezTo>
                  <a:cubicBezTo>
                    <a:pt x="3" y="8"/>
                    <a:pt x="3" y="7"/>
                    <a:pt x="4" y="7"/>
                  </a:cubicBezTo>
                  <a:cubicBezTo>
                    <a:pt x="3" y="7"/>
                    <a:pt x="3" y="7"/>
                    <a:pt x="3" y="7"/>
                  </a:cubicBezTo>
                  <a:cubicBezTo>
                    <a:pt x="3" y="7"/>
                    <a:pt x="4" y="7"/>
                    <a:pt x="4" y="7"/>
                  </a:cubicBezTo>
                  <a:cubicBezTo>
                    <a:pt x="4" y="8"/>
                    <a:pt x="4" y="8"/>
                    <a:pt x="4" y="8"/>
                  </a:cubicBezTo>
                  <a:cubicBezTo>
                    <a:pt x="4" y="8"/>
                    <a:pt x="4" y="7"/>
                    <a:pt x="4" y="7"/>
                  </a:cubicBezTo>
                  <a:cubicBezTo>
                    <a:pt x="4" y="7"/>
                    <a:pt x="4" y="7"/>
                    <a:pt x="4" y="7"/>
                  </a:cubicBezTo>
                  <a:cubicBezTo>
                    <a:pt x="4" y="7"/>
                    <a:pt x="4" y="7"/>
                    <a:pt x="5" y="7"/>
                  </a:cubicBezTo>
                  <a:cubicBezTo>
                    <a:pt x="5" y="7"/>
                    <a:pt x="4" y="7"/>
                    <a:pt x="4" y="7"/>
                  </a:cubicBezTo>
                  <a:cubicBezTo>
                    <a:pt x="4" y="7"/>
                    <a:pt x="4" y="7"/>
                    <a:pt x="4" y="7"/>
                  </a:cubicBezTo>
                  <a:cubicBezTo>
                    <a:pt x="4" y="7"/>
                    <a:pt x="4" y="7"/>
                    <a:pt x="4"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4" y="7"/>
                    <a:pt x="3" y="6"/>
                    <a:pt x="4" y="6"/>
                  </a:cubicBezTo>
                  <a:cubicBezTo>
                    <a:pt x="4" y="6"/>
                    <a:pt x="4" y="6"/>
                    <a:pt x="4" y="6"/>
                  </a:cubicBezTo>
                  <a:cubicBezTo>
                    <a:pt x="3" y="6"/>
                    <a:pt x="3" y="6"/>
                    <a:pt x="3" y="6"/>
                  </a:cubicBezTo>
                  <a:cubicBezTo>
                    <a:pt x="3" y="6"/>
                    <a:pt x="3" y="6"/>
                    <a:pt x="4" y="6"/>
                  </a:cubicBezTo>
                  <a:cubicBezTo>
                    <a:pt x="4" y="6"/>
                    <a:pt x="4" y="6"/>
                    <a:pt x="4" y="6"/>
                  </a:cubicBezTo>
                  <a:cubicBezTo>
                    <a:pt x="4" y="6"/>
                    <a:pt x="5" y="6"/>
                    <a:pt x="5" y="6"/>
                  </a:cubicBezTo>
                  <a:cubicBezTo>
                    <a:pt x="4" y="6"/>
                    <a:pt x="4" y="6"/>
                    <a:pt x="4" y="6"/>
                  </a:cubicBezTo>
                  <a:cubicBezTo>
                    <a:pt x="4" y="6"/>
                    <a:pt x="4" y="5"/>
                    <a:pt x="4" y="6"/>
                  </a:cubicBezTo>
                  <a:cubicBezTo>
                    <a:pt x="5" y="6"/>
                    <a:pt x="5" y="5"/>
                    <a:pt x="5" y="5"/>
                  </a:cubicBezTo>
                  <a:cubicBezTo>
                    <a:pt x="5" y="5"/>
                    <a:pt x="5" y="5"/>
                    <a:pt x="4" y="5"/>
                  </a:cubicBezTo>
                  <a:cubicBezTo>
                    <a:pt x="4" y="5"/>
                    <a:pt x="4" y="5"/>
                    <a:pt x="4" y="5"/>
                  </a:cubicBezTo>
                  <a:cubicBezTo>
                    <a:pt x="4" y="5"/>
                    <a:pt x="4" y="5"/>
                    <a:pt x="4" y="5"/>
                  </a:cubicBezTo>
                  <a:cubicBezTo>
                    <a:pt x="4" y="5"/>
                    <a:pt x="4" y="5"/>
                    <a:pt x="4" y="5"/>
                  </a:cubicBezTo>
                  <a:cubicBezTo>
                    <a:pt x="4" y="5"/>
                    <a:pt x="4" y="5"/>
                    <a:pt x="4" y="5"/>
                  </a:cubicBezTo>
                  <a:cubicBezTo>
                    <a:pt x="4" y="5"/>
                    <a:pt x="5" y="5"/>
                    <a:pt x="5" y="5"/>
                  </a:cubicBezTo>
                  <a:cubicBezTo>
                    <a:pt x="4" y="5"/>
                    <a:pt x="4" y="5"/>
                    <a:pt x="4" y="5"/>
                  </a:cubicBezTo>
                  <a:cubicBezTo>
                    <a:pt x="5" y="5"/>
                    <a:pt x="5" y="4"/>
                    <a:pt x="5" y="4"/>
                  </a:cubicBezTo>
                  <a:cubicBezTo>
                    <a:pt x="5" y="4"/>
                    <a:pt x="5" y="4"/>
                    <a:pt x="5" y="4"/>
                  </a:cubicBezTo>
                  <a:cubicBezTo>
                    <a:pt x="5" y="4"/>
                    <a:pt x="6" y="5"/>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7" y="4"/>
                    <a:pt x="7" y="3"/>
                  </a:cubicBezTo>
                  <a:cubicBezTo>
                    <a:pt x="7" y="3"/>
                    <a:pt x="7" y="3"/>
                    <a:pt x="7" y="4"/>
                  </a:cubicBezTo>
                  <a:cubicBezTo>
                    <a:pt x="7" y="4"/>
                    <a:pt x="7" y="3"/>
                    <a:pt x="7" y="4"/>
                  </a:cubicBezTo>
                  <a:cubicBezTo>
                    <a:pt x="7" y="4"/>
                    <a:pt x="7" y="4"/>
                    <a:pt x="7"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8" y="3"/>
                    <a:pt x="8" y="2"/>
                    <a:pt x="8" y="3"/>
                  </a:cubicBezTo>
                  <a:cubicBezTo>
                    <a:pt x="8" y="3"/>
                    <a:pt x="8" y="3"/>
                    <a:pt x="8" y="3"/>
                  </a:cubicBezTo>
                  <a:cubicBezTo>
                    <a:pt x="8" y="3"/>
                    <a:pt x="8" y="3"/>
                    <a:pt x="8" y="3"/>
                  </a:cubicBezTo>
                  <a:cubicBezTo>
                    <a:pt x="8" y="3"/>
                    <a:pt x="8" y="3"/>
                    <a:pt x="8" y="3"/>
                  </a:cubicBezTo>
                  <a:cubicBezTo>
                    <a:pt x="8" y="3"/>
                    <a:pt x="8" y="2"/>
                    <a:pt x="8" y="3"/>
                  </a:cubicBezTo>
                  <a:cubicBezTo>
                    <a:pt x="9" y="3"/>
                    <a:pt x="9" y="3"/>
                    <a:pt x="9" y="3"/>
                  </a:cubicBezTo>
                  <a:cubicBezTo>
                    <a:pt x="9" y="3"/>
                    <a:pt x="8" y="3"/>
                    <a:pt x="9" y="2"/>
                  </a:cubicBezTo>
                  <a:cubicBezTo>
                    <a:pt x="9" y="2"/>
                    <a:pt x="9" y="2"/>
                    <a:pt x="9" y="2"/>
                  </a:cubicBezTo>
                  <a:cubicBezTo>
                    <a:pt x="9" y="2"/>
                    <a:pt x="9" y="2"/>
                    <a:pt x="9" y="2"/>
                  </a:cubicBezTo>
                  <a:cubicBezTo>
                    <a:pt x="9" y="2"/>
                    <a:pt x="10" y="2"/>
                    <a:pt x="10" y="2"/>
                  </a:cubicBezTo>
                  <a:cubicBezTo>
                    <a:pt x="10" y="2"/>
                    <a:pt x="10" y="2"/>
                    <a:pt x="10" y="2"/>
                  </a:cubicBezTo>
                  <a:cubicBezTo>
                    <a:pt x="10" y="1"/>
                    <a:pt x="10" y="2"/>
                    <a:pt x="10" y="1"/>
                  </a:cubicBezTo>
                  <a:cubicBezTo>
                    <a:pt x="10" y="1"/>
                    <a:pt x="11" y="2"/>
                    <a:pt x="11" y="2"/>
                  </a:cubicBezTo>
                  <a:cubicBezTo>
                    <a:pt x="11" y="2"/>
                    <a:pt x="11" y="1"/>
                    <a:pt x="11" y="1"/>
                  </a:cubicBezTo>
                  <a:cubicBezTo>
                    <a:pt x="11" y="2"/>
                    <a:pt x="11" y="2"/>
                    <a:pt x="11" y="2"/>
                  </a:cubicBezTo>
                  <a:cubicBezTo>
                    <a:pt x="11" y="1"/>
                    <a:pt x="11" y="1"/>
                    <a:pt x="11" y="1"/>
                  </a:cubicBezTo>
                  <a:cubicBezTo>
                    <a:pt x="12" y="2"/>
                    <a:pt x="12" y="2"/>
                    <a:pt x="12" y="2"/>
                  </a:cubicBezTo>
                  <a:cubicBezTo>
                    <a:pt x="12" y="2"/>
                    <a:pt x="12" y="2"/>
                    <a:pt x="12" y="2"/>
                  </a:cubicBezTo>
                  <a:cubicBezTo>
                    <a:pt x="12" y="2"/>
                    <a:pt x="12" y="2"/>
                    <a:pt x="12" y="2"/>
                  </a:cubicBezTo>
                  <a:cubicBezTo>
                    <a:pt x="12" y="3"/>
                    <a:pt x="11" y="2"/>
                    <a:pt x="11" y="3"/>
                  </a:cubicBezTo>
                  <a:cubicBezTo>
                    <a:pt x="11" y="3"/>
                    <a:pt x="11" y="3"/>
                    <a:pt x="11" y="3"/>
                  </a:cubicBezTo>
                  <a:cubicBezTo>
                    <a:pt x="11" y="3"/>
                    <a:pt x="11" y="3"/>
                    <a:pt x="11" y="3"/>
                  </a:cubicBezTo>
                  <a:cubicBezTo>
                    <a:pt x="11" y="3"/>
                    <a:pt x="12" y="3"/>
                    <a:pt x="11" y="3"/>
                  </a:cubicBezTo>
                  <a:cubicBezTo>
                    <a:pt x="12" y="4"/>
                    <a:pt x="12" y="3"/>
                    <a:pt x="12" y="3"/>
                  </a:cubicBezTo>
                  <a:cubicBezTo>
                    <a:pt x="12" y="3"/>
                    <a:pt x="12" y="3"/>
                    <a:pt x="12" y="3"/>
                  </a:cubicBezTo>
                  <a:cubicBezTo>
                    <a:pt x="12" y="3"/>
                    <a:pt x="12" y="3"/>
                    <a:pt x="12" y="3"/>
                  </a:cubicBezTo>
                  <a:cubicBezTo>
                    <a:pt x="12" y="2"/>
                    <a:pt x="12" y="2"/>
                    <a:pt x="12" y="2"/>
                  </a:cubicBezTo>
                  <a:cubicBezTo>
                    <a:pt x="12" y="3"/>
                    <a:pt x="12" y="3"/>
                    <a:pt x="12" y="3"/>
                  </a:cubicBezTo>
                  <a:cubicBezTo>
                    <a:pt x="12" y="4"/>
                    <a:pt x="12" y="3"/>
                    <a:pt x="12" y="3"/>
                  </a:cubicBezTo>
                  <a:cubicBezTo>
                    <a:pt x="12" y="3"/>
                    <a:pt x="12" y="3"/>
                    <a:pt x="12" y="3"/>
                  </a:cubicBezTo>
                  <a:cubicBezTo>
                    <a:pt x="12" y="3"/>
                    <a:pt x="13" y="3"/>
                    <a:pt x="13" y="3"/>
                  </a:cubicBezTo>
                  <a:cubicBezTo>
                    <a:pt x="13" y="3"/>
                    <a:pt x="13" y="3"/>
                    <a:pt x="13" y="3"/>
                  </a:cubicBezTo>
                  <a:cubicBezTo>
                    <a:pt x="13" y="3"/>
                    <a:pt x="12" y="2"/>
                    <a:pt x="12" y="2"/>
                  </a:cubicBezTo>
                  <a:cubicBezTo>
                    <a:pt x="13" y="2"/>
                    <a:pt x="12" y="2"/>
                    <a:pt x="12" y="1"/>
                  </a:cubicBezTo>
                  <a:cubicBezTo>
                    <a:pt x="12" y="1"/>
                    <a:pt x="12" y="1"/>
                    <a:pt x="12" y="1"/>
                  </a:cubicBezTo>
                  <a:cubicBezTo>
                    <a:pt x="12" y="2"/>
                    <a:pt x="12" y="1"/>
                    <a:pt x="13" y="1"/>
                  </a:cubicBezTo>
                  <a:cubicBezTo>
                    <a:pt x="13" y="1"/>
                    <a:pt x="13" y="1"/>
                    <a:pt x="13" y="1"/>
                  </a:cubicBezTo>
                  <a:cubicBezTo>
                    <a:pt x="13" y="1"/>
                    <a:pt x="13" y="1"/>
                    <a:pt x="14" y="1"/>
                  </a:cubicBezTo>
                  <a:cubicBezTo>
                    <a:pt x="14" y="1"/>
                    <a:pt x="14" y="1"/>
                    <a:pt x="14" y="1"/>
                  </a:cubicBezTo>
                  <a:cubicBezTo>
                    <a:pt x="14" y="0"/>
                    <a:pt x="15" y="1"/>
                    <a:pt x="15" y="1"/>
                  </a:cubicBezTo>
                  <a:cubicBezTo>
                    <a:pt x="15" y="1"/>
                    <a:pt x="15" y="1"/>
                    <a:pt x="15" y="1"/>
                  </a:cubicBezTo>
                  <a:cubicBezTo>
                    <a:pt x="15" y="1"/>
                    <a:pt x="16" y="1"/>
                    <a:pt x="16" y="1"/>
                  </a:cubicBezTo>
                  <a:cubicBezTo>
                    <a:pt x="16" y="0"/>
                    <a:pt x="16" y="1"/>
                    <a:pt x="16" y="1"/>
                  </a:cubicBezTo>
                  <a:cubicBezTo>
                    <a:pt x="17" y="0"/>
                    <a:pt x="17" y="1"/>
                    <a:pt x="17" y="1"/>
                  </a:cubicBezTo>
                  <a:cubicBezTo>
                    <a:pt x="17" y="1"/>
                    <a:pt x="17" y="1"/>
                    <a:pt x="17" y="1"/>
                  </a:cubicBezTo>
                  <a:cubicBezTo>
                    <a:pt x="18" y="1"/>
                    <a:pt x="19" y="1"/>
                    <a:pt x="20" y="1"/>
                  </a:cubicBezTo>
                  <a:cubicBezTo>
                    <a:pt x="20" y="1"/>
                    <a:pt x="20" y="1"/>
                    <a:pt x="20" y="1"/>
                  </a:cubicBezTo>
                  <a:cubicBezTo>
                    <a:pt x="20" y="0"/>
                    <a:pt x="21" y="1"/>
                    <a:pt x="21" y="1"/>
                  </a:cubicBezTo>
                  <a:cubicBezTo>
                    <a:pt x="21" y="1"/>
                    <a:pt x="22" y="1"/>
                    <a:pt x="22" y="1"/>
                  </a:cubicBezTo>
                  <a:cubicBezTo>
                    <a:pt x="21" y="1"/>
                    <a:pt x="21" y="1"/>
                    <a:pt x="21" y="2"/>
                  </a:cubicBezTo>
                  <a:cubicBezTo>
                    <a:pt x="22" y="2"/>
                    <a:pt x="22" y="1"/>
                    <a:pt x="22" y="1"/>
                  </a:cubicBezTo>
                  <a:cubicBezTo>
                    <a:pt x="22" y="1"/>
                    <a:pt x="22" y="1"/>
                    <a:pt x="22" y="1"/>
                  </a:cubicBezTo>
                  <a:cubicBezTo>
                    <a:pt x="22" y="1"/>
                    <a:pt x="22" y="1"/>
                    <a:pt x="22" y="1"/>
                  </a:cubicBezTo>
                  <a:cubicBezTo>
                    <a:pt x="22" y="1"/>
                    <a:pt x="23" y="1"/>
                    <a:pt x="23" y="1"/>
                  </a:cubicBezTo>
                  <a:cubicBezTo>
                    <a:pt x="23" y="1"/>
                    <a:pt x="23" y="0"/>
                    <a:pt x="23" y="1"/>
                  </a:cubicBezTo>
                  <a:cubicBezTo>
                    <a:pt x="23" y="1"/>
                    <a:pt x="23" y="1"/>
                    <a:pt x="23" y="1"/>
                  </a:cubicBezTo>
                  <a:cubicBezTo>
                    <a:pt x="22" y="1"/>
                    <a:pt x="22" y="1"/>
                    <a:pt x="22" y="0"/>
                  </a:cubicBezTo>
                  <a:cubicBezTo>
                    <a:pt x="22" y="1"/>
                    <a:pt x="23" y="1"/>
                    <a:pt x="23" y="1"/>
                  </a:cubicBezTo>
                  <a:cubicBezTo>
                    <a:pt x="23" y="1"/>
                    <a:pt x="23" y="1"/>
                    <a:pt x="23" y="1"/>
                  </a:cubicBezTo>
                  <a:cubicBezTo>
                    <a:pt x="23" y="1"/>
                    <a:pt x="23" y="1"/>
                    <a:pt x="23" y="1"/>
                  </a:cubicBezTo>
                  <a:cubicBezTo>
                    <a:pt x="23" y="1"/>
                    <a:pt x="23" y="1"/>
                    <a:pt x="24" y="1"/>
                  </a:cubicBezTo>
                  <a:cubicBezTo>
                    <a:pt x="24" y="1"/>
                    <a:pt x="24" y="1"/>
                    <a:pt x="24" y="1"/>
                  </a:cubicBezTo>
                  <a:cubicBezTo>
                    <a:pt x="24" y="1"/>
                    <a:pt x="24" y="1"/>
                    <a:pt x="24" y="1"/>
                  </a:cubicBezTo>
                  <a:cubicBezTo>
                    <a:pt x="24" y="1"/>
                    <a:pt x="24" y="1"/>
                    <a:pt x="24" y="1"/>
                  </a:cubicBezTo>
                  <a:cubicBezTo>
                    <a:pt x="25" y="1"/>
                    <a:pt x="25" y="1"/>
                    <a:pt x="25" y="1"/>
                  </a:cubicBezTo>
                  <a:cubicBezTo>
                    <a:pt x="25" y="1"/>
                    <a:pt x="25" y="1"/>
                    <a:pt x="25" y="1"/>
                  </a:cubicBezTo>
                  <a:cubicBezTo>
                    <a:pt x="25" y="1"/>
                    <a:pt x="26" y="1"/>
                    <a:pt x="26" y="1"/>
                  </a:cubicBezTo>
                  <a:cubicBezTo>
                    <a:pt x="26" y="1"/>
                    <a:pt x="27" y="1"/>
                    <a:pt x="27" y="1"/>
                  </a:cubicBezTo>
                  <a:cubicBezTo>
                    <a:pt x="27" y="1"/>
                    <a:pt x="26" y="1"/>
                    <a:pt x="27" y="1"/>
                  </a:cubicBezTo>
                  <a:cubicBezTo>
                    <a:pt x="27" y="1"/>
                    <a:pt x="27" y="1"/>
                    <a:pt x="27" y="2"/>
                  </a:cubicBezTo>
                  <a:cubicBezTo>
                    <a:pt x="27" y="1"/>
                    <a:pt x="27" y="1"/>
                    <a:pt x="27" y="1"/>
                  </a:cubicBezTo>
                  <a:cubicBezTo>
                    <a:pt x="27" y="1"/>
                    <a:pt x="28" y="1"/>
                    <a:pt x="28" y="1"/>
                  </a:cubicBezTo>
                  <a:cubicBezTo>
                    <a:pt x="28" y="1"/>
                    <a:pt x="28" y="1"/>
                    <a:pt x="28" y="1"/>
                  </a:cubicBezTo>
                  <a:cubicBezTo>
                    <a:pt x="28" y="1"/>
                    <a:pt x="28" y="1"/>
                    <a:pt x="28" y="1"/>
                  </a:cubicBezTo>
                  <a:cubicBezTo>
                    <a:pt x="28" y="1"/>
                    <a:pt x="28" y="1"/>
                    <a:pt x="28" y="1"/>
                  </a:cubicBezTo>
                  <a:cubicBezTo>
                    <a:pt x="28" y="1"/>
                    <a:pt x="28" y="1"/>
                    <a:pt x="28" y="1"/>
                  </a:cubicBezTo>
                  <a:cubicBezTo>
                    <a:pt x="28" y="1"/>
                    <a:pt x="28" y="2"/>
                    <a:pt x="29" y="2"/>
                  </a:cubicBezTo>
                  <a:cubicBezTo>
                    <a:pt x="29" y="2"/>
                    <a:pt x="29" y="2"/>
                    <a:pt x="29" y="2"/>
                  </a:cubicBezTo>
                  <a:cubicBezTo>
                    <a:pt x="29" y="2"/>
                    <a:pt x="29" y="2"/>
                    <a:pt x="29" y="2"/>
                  </a:cubicBezTo>
                  <a:cubicBezTo>
                    <a:pt x="29" y="1"/>
                    <a:pt x="29" y="1"/>
                    <a:pt x="29" y="1"/>
                  </a:cubicBezTo>
                  <a:cubicBezTo>
                    <a:pt x="29" y="1"/>
                    <a:pt x="29" y="2"/>
                    <a:pt x="29" y="2"/>
                  </a:cubicBezTo>
                  <a:cubicBezTo>
                    <a:pt x="29" y="2"/>
                    <a:pt x="29" y="2"/>
                    <a:pt x="29" y="2"/>
                  </a:cubicBezTo>
                  <a:cubicBezTo>
                    <a:pt x="29" y="2"/>
                    <a:pt x="29" y="2"/>
                    <a:pt x="29" y="2"/>
                  </a:cubicBezTo>
                  <a:cubicBezTo>
                    <a:pt x="29" y="2"/>
                    <a:pt x="29" y="2"/>
                    <a:pt x="29" y="2"/>
                  </a:cubicBezTo>
                  <a:cubicBezTo>
                    <a:pt x="29" y="2"/>
                    <a:pt x="30" y="2"/>
                    <a:pt x="30" y="2"/>
                  </a:cubicBezTo>
                  <a:cubicBezTo>
                    <a:pt x="30" y="2"/>
                    <a:pt x="30" y="2"/>
                    <a:pt x="30" y="2"/>
                  </a:cubicBezTo>
                  <a:cubicBezTo>
                    <a:pt x="30" y="2"/>
                    <a:pt x="30" y="2"/>
                    <a:pt x="30" y="2"/>
                  </a:cubicBezTo>
                  <a:cubicBezTo>
                    <a:pt x="30" y="2"/>
                    <a:pt x="30" y="2"/>
                    <a:pt x="30" y="2"/>
                  </a:cubicBezTo>
                  <a:cubicBezTo>
                    <a:pt x="30" y="2"/>
                    <a:pt x="30" y="2"/>
                    <a:pt x="31" y="2"/>
                  </a:cubicBezTo>
                  <a:cubicBezTo>
                    <a:pt x="31" y="2"/>
                    <a:pt x="32" y="2"/>
                    <a:pt x="32" y="3"/>
                  </a:cubicBezTo>
                  <a:cubicBezTo>
                    <a:pt x="32" y="2"/>
                    <a:pt x="32" y="2"/>
                    <a:pt x="32" y="2"/>
                  </a:cubicBezTo>
                  <a:cubicBezTo>
                    <a:pt x="32" y="3"/>
                    <a:pt x="32" y="3"/>
                    <a:pt x="32" y="3"/>
                  </a:cubicBezTo>
                  <a:cubicBezTo>
                    <a:pt x="33" y="3"/>
                    <a:pt x="33" y="3"/>
                    <a:pt x="34" y="3"/>
                  </a:cubicBezTo>
                  <a:cubicBezTo>
                    <a:pt x="34" y="3"/>
                    <a:pt x="34" y="3"/>
                    <a:pt x="34" y="3"/>
                  </a:cubicBezTo>
                  <a:cubicBezTo>
                    <a:pt x="34" y="4"/>
                    <a:pt x="35" y="4"/>
                    <a:pt x="35" y="5"/>
                  </a:cubicBezTo>
                  <a:cubicBezTo>
                    <a:pt x="35" y="5"/>
                    <a:pt x="35" y="4"/>
                    <a:pt x="35" y="4"/>
                  </a:cubicBezTo>
                  <a:cubicBezTo>
                    <a:pt x="35" y="4"/>
                    <a:pt x="35" y="5"/>
                    <a:pt x="35" y="5"/>
                  </a:cubicBezTo>
                  <a:cubicBezTo>
                    <a:pt x="35" y="5"/>
                    <a:pt x="35" y="4"/>
                    <a:pt x="35" y="5"/>
                  </a:cubicBezTo>
                  <a:cubicBezTo>
                    <a:pt x="36" y="4"/>
                    <a:pt x="35" y="5"/>
                    <a:pt x="36" y="5"/>
                  </a:cubicBezTo>
                  <a:cubicBezTo>
                    <a:pt x="36" y="5"/>
                    <a:pt x="36" y="5"/>
                    <a:pt x="36" y="5"/>
                  </a:cubicBezTo>
                  <a:cubicBezTo>
                    <a:pt x="36" y="5"/>
                    <a:pt x="36" y="5"/>
                    <a:pt x="36" y="5"/>
                  </a:cubicBezTo>
                  <a:cubicBezTo>
                    <a:pt x="36" y="5"/>
                    <a:pt x="36" y="5"/>
                    <a:pt x="36" y="5"/>
                  </a:cubicBezTo>
                  <a:cubicBezTo>
                    <a:pt x="36" y="5"/>
                    <a:pt x="36" y="5"/>
                    <a:pt x="36" y="5"/>
                  </a:cubicBezTo>
                  <a:cubicBezTo>
                    <a:pt x="37" y="6"/>
                    <a:pt x="38" y="7"/>
                    <a:pt x="38" y="7"/>
                  </a:cubicBezTo>
                  <a:cubicBezTo>
                    <a:pt x="38" y="7"/>
                    <a:pt x="38" y="7"/>
                    <a:pt x="38" y="7"/>
                  </a:cubicBezTo>
                  <a:cubicBezTo>
                    <a:pt x="38" y="7"/>
                    <a:pt x="39" y="7"/>
                    <a:pt x="39" y="7"/>
                  </a:cubicBezTo>
                  <a:cubicBezTo>
                    <a:pt x="39" y="7"/>
                    <a:pt x="39" y="7"/>
                    <a:pt x="39" y="7"/>
                  </a:cubicBezTo>
                  <a:cubicBezTo>
                    <a:pt x="39" y="7"/>
                    <a:pt x="39" y="8"/>
                    <a:pt x="39" y="8"/>
                  </a:cubicBezTo>
                  <a:cubicBezTo>
                    <a:pt x="39" y="8"/>
                    <a:pt x="39" y="8"/>
                    <a:pt x="39" y="8"/>
                  </a:cubicBezTo>
                  <a:cubicBezTo>
                    <a:pt x="39" y="8"/>
                    <a:pt x="40" y="8"/>
                    <a:pt x="40" y="8"/>
                  </a:cubicBezTo>
                  <a:cubicBezTo>
                    <a:pt x="40" y="8"/>
                    <a:pt x="40" y="8"/>
                    <a:pt x="40" y="8"/>
                  </a:cubicBezTo>
                  <a:cubicBezTo>
                    <a:pt x="40" y="9"/>
                    <a:pt x="40" y="9"/>
                    <a:pt x="40" y="9"/>
                  </a:cubicBezTo>
                  <a:cubicBezTo>
                    <a:pt x="40" y="9"/>
                    <a:pt x="40" y="9"/>
                    <a:pt x="40" y="9"/>
                  </a:cubicBezTo>
                  <a:cubicBezTo>
                    <a:pt x="40" y="9"/>
                    <a:pt x="40" y="9"/>
                    <a:pt x="40" y="9"/>
                  </a:cubicBezTo>
                  <a:cubicBezTo>
                    <a:pt x="40" y="9"/>
                    <a:pt x="40" y="9"/>
                    <a:pt x="40" y="9"/>
                  </a:cubicBezTo>
                  <a:cubicBezTo>
                    <a:pt x="40" y="9"/>
                    <a:pt x="40" y="9"/>
                    <a:pt x="40" y="8"/>
                  </a:cubicBezTo>
                  <a:cubicBezTo>
                    <a:pt x="39" y="8"/>
                    <a:pt x="39" y="8"/>
                    <a:pt x="39" y="8"/>
                  </a:cubicBezTo>
                  <a:cubicBezTo>
                    <a:pt x="39" y="8"/>
                    <a:pt x="39" y="8"/>
                    <a:pt x="39" y="8"/>
                  </a:cubicBezTo>
                  <a:cubicBezTo>
                    <a:pt x="39" y="8"/>
                    <a:pt x="39" y="8"/>
                    <a:pt x="38" y="8"/>
                  </a:cubicBezTo>
                  <a:cubicBezTo>
                    <a:pt x="38" y="8"/>
                    <a:pt x="38" y="8"/>
                    <a:pt x="38" y="8"/>
                  </a:cubicBezTo>
                  <a:cubicBezTo>
                    <a:pt x="38" y="8"/>
                    <a:pt x="38" y="8"/>
                    <a:pt x="38" y="8"/>
                  </a:cubicBezTo>
                  <a:cubicBezTo>
                    <a:pt x="38" y="8"/>
                    <a:pt x="38" y="8"/>
                    <a:pt x="38" y="8"/>
                  </a:cubicBezTo>
                  <a:cubicBezTo>
                    <a:pt x="38" y="8"/>
                    <a:pt x="38" y="8"/>
                    <a:pt x="38" y="7"/>
                  </a:cubicBezTo>
                  <a:cubicBezTo>
                    <a:pt x="38" y="8"/>
                    <a:pt x="38" y="8"/>
                    <a:pt x="38" y="7"/>
                  </a:cubicBezTo>
                  <a:cubicBezTo>
                    <a:pt x="38" y="7"/>
                    <a:pt x="38" y="7"/>
                    <a:pt x="38" y="7"/>
                  </a:cubicBezTo>
                  <a:cubicBezTo>
                    <a:pt x="38" y="7"/>
                    <a:pt x="38" y="7"/>
                    <a:pt x="38" y="7"/>
                  </a:cubicBezTo>
                  <a:cubicBezTo>
                    <a:pt x="38" y="7"/>
                    <a:pt x="38" y="7"/>
                    <a:pt x="38" y="7"/>
                  </a:cubicBezTo>
                  <a:cubicBezTo>
                    <a:pt x="38" y="7"/>
                    <a:pt x="38" y="7"/>
                    <a:pt x="38" y="8"/>
                  </a:cubicBezTo>
                  <a:cubicBezTo>
                    <a:pt x="38" y="7"/>
                    <a:pt x="38" y="8"/>
                    <a:pt x="38" y="8"/>
                  </a:cubicBezTo>
                  <a:cubicBezTo>
                    <a:pt x="38" y="7"/>
                    <a:pt x="38" y="7"/>
                    <a:pt x="38" y="7"/>
                  </a:cubicBezTo>
                  <a:cubicBezTo>
                    <a:pt x="38" y="7"/>
                    <a:pt x="38" y="7"/>
                    <a:pt x="38" y="7"/>
                  </a:cubicBezTo>
                  <a:cubicBezTo>
                    <a:pt x="37" y="7"/>
                    <a:pt x="37" y="7"/>
                    <a:pt x="37" y="7"/>
                  </a:cubicBezTo>
                  <a:cubicBezTo>
                    <a:pt x="37" y="7"/>
                    <a:pt x="37" y="7"/>
                    <a:pt x="37" y="7"/>
                  </a:cubicBezTo>
                  <a:cubicBezTo>
                    <a:pt x="37" y="7"/>
                    <a:pt x="37" y="7"/>
                    <a:pt x="37" y="7"/>
                  </a:cubicBezTo>
                  <a:cubicBezTo>
                    <a:pt x="37" y="7"/>
                    <a:pt x="37" y="7"/>
                    <a:pt x="36" y="7"/>
                  </a:cubicBezTo>
                  <a:cubicBezTo>
                    <a:pt x="37" y="7"/>
                    <a:pt x="36" y="7"/>
                    <a:pt x="36" y="7"/>
                  </a:cubicBezTo>
                  <a:cubicBezTo>
                    <a:pt x="36" y="7"/>
                    <a:pt x="36" y="7"/>
                    <a:pt x="36" y="7"/>
                  </a:cubicBezTo>
                  <a:cubicBezTo>
                    <a:pt x="36" y="6"/>
                    <a:pt x="36" y="6"/>
                    <a:pt x="36" y="6"/>
                  </a:cubicBezTo>
                  <a:cubicBezTo>
                    <a:pt x="36" y="6"/>
                    <a:pt x="36" y="7"/>
                    <a:pt x="36" y="7"/>
                  </a:cubicBezTo>
                  <a:cubicBezTo>
                    <a:pt x="36" y="6"/>
                    <a:pt x="36" y="6"/>
                    <a:pt x="36"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4" y="6"/>
                    <a:pt x="34" y="6"/>
                  </a:cubicBezTo>
                  <a:cubicBezTo>
                    <a:pt x="34" y="6"/>
                    <a:pt x="34" y="6"/>
                    <a:pt x="34" y="6"/>
                  </a:cubicBezTo>
                  <a:cubicBezTo>
                    <a:pt x="34" y="6"/>
                    <a:pt x="34" y="6"/>
                    <a:pt x="34" y="6"/>
                  </a:cubicBezTo>
                  <a:cubicBezTo>
                    <a:pt x="34" y="6"/>
                    <a:pt x="34" y="6"/>
                    <a:pt x="34" y="6"/>
                  </a:cubicBezTo>
                  <a:cubicBezTo>
                    <a:pt x="34" y="6"/>
                    <a:pt x="34"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5"/>
                    <a:pt x="33" y="5"/>
                  </a:cubicBezTo>
                  <a:cubicBezTo>
                    <a:pt x="32" y="5"/>
                    <a:pt x="32" y="5"/>
                    <a:pt x="32" y="5"/>
                  </a:cubicBezTo>
                  <a:cubicBezTo>
                    <a:pt x="32" y="5"/>
                    <a:pt x="32" y="5"/>
                    <a:pt x="32" y="6"/>
                  </a:cubicBezTo>
                  <a:cubicBezTo>
                    <a:pt x="32" y="5"/>
                    <a:pt x="32" y="6"/>
                    <a:pt x="32" y="6"/>
                  </a:cubicBezTo>
                  <a:cubicBezTo>
                    <a:pt x="32" y="6"/>
                    <a:pt x="32" y="5"/>
                    <a:pt x="32" y="5"/>
                  </a:cubicBezTo>
                  <a:cubicBezTo>
                    <a:pt x="32" y="5"/>
                    <a:pt x="32" y="5"/>
                    <a:pt x="32" y="5"/>
                  </a:cubicBezTo>
                  <a:cubicBezTo>
                    <a:pt x="31" y="5"/>
                    <a:pt x="31" y="6"/>
                    <a:pt x="30" y="5"/>
                  </a:cubicBezTo>
                  <a:cubicBezTo>
                    <a:pt x="31" y="5"/>
                    <a:pt x="31" y="5"/>
                    <a:pt x="31" y="5"/>
                  </a:cubicBezTo>
                  <a:cubicBezTo>
                    <a:pt x="31" y="5"/>
                    <a:pt x="31" y="5"/>
                    <a:pt x="31" y="5"/>
                  </a:cubicBezTo>
                  <a:cubicBezTo>
                    <a:pt x="31" y="5"/>
                    <a:pt x="31" y="5"/>
                    <a:pt x="31" y="5"/>
                  </a:cubicBezTo>
                  <a:cubicBezTo>
                    <a:pt x="31"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29" y="5"/>
                    <a:pt x="29" y="5"/>
                  </a:cubicBezTo>
                  <a:cubicBezTo>
                    <a:pt x="29" y="5"/>
                    <a:pt x="29" y="5"/>
                    <a:pt x="29" y="5"/>
                  </a:cubicBezTo>
                  <a:cubicBezTo>
                    <a:pt x="29" y="5"/>
                    <a:pt x="29" y="5"/>
                    <a:pt x="29" y="5"/>
                  </a:cubicBezTo>
                  <a:cubicBezTo>
                    <a:pt x="29" y="5"/>
                    <a:pt x="29" y="5"/>
                    <a:pt x="29" y="5"/>
                  </a:cubicBezTo>
                  <a:cubicBezTo>
                    <a:pt x="28" y="5"/>
                    <a:pt x="28" y="5"/>
                    <a:pt x="28" y="5"/>
                  </a:cubicBezTo>
                  <a:cubicBezTo>
                    <a:pt x="28" y="5"/>
                    <a:pt x="28" y="5"/>
                    <a:pt x="28" y="5"/>
                  </a:cubicBezTo>
                  <a:cubicBezTo>
                    <a:pt x="28" y="5"/>
                    <a:pt x="28" y="5"/>
                    <a:pt x="28" y="5"/>
                  </a:cubicBezTo>
                  <a:cubicBezTo>
                    <a:pt x="28" y="5"/>
                    <a:pt x="27" y="5"/>
                    <a:pt x="27" y="5"/>
                  </a:cubicBezTo>
                  <a:cubicBezTo>
                    <a:pt x="27" y="5"/>
                    <a:pt x="27" y="5"/>
                    <a:pt x="28" y="5"/>
                  </a:cubicBezTo>
                  <a:cubicBezTo>
                    <a:pt x="27" y="5"/>
                    <a:pt x="27" y="5"/>
                    <a:pt x="27" y="5"/>
                  </a:cubicBezTo>
                  <a:cubicBezTo>
                    <a:pt x="27" y="5"/>
                    <a:pt x="27" y="5"/>
                    <a:pt x="26" y="5"/>
                  </a:cubicBezTo>
                  <a:cubicBezTo>
                    <a:pt x="27" y="4"/>
                    <a:pt x="27" y="4"/>
                    <a:pt x="26" y="4"/>
                  </a:cubicBezTo>
                  <a:cubicBezTo>
                    <a:pt x="26" y="4"/>
                    <a:pt x="26" y="4"/>
                    <a:pt x="26" y="4"/>
                  </a:cubicBezTo>
                  <a:cubicBezTo>
                    <a:pt x="26" y="4"/>
                    <a:pt x="26" y="5"/>
                    <a:pt x="26" y="5"/>
                  </a:cubicBezTo>
                  <a:cubicBezTo>
                    <a:pt x="26" y="5"/>
                    <a:pt x="26" y="4"/>
                    <a:pt x="26" y="4"/>
                  </a:cubicBezTo>
                  <a:cubicBezTo>
                    <a:pt x="26" y="5"/>
                    <a:pt x="26" y="5"/>
                    <a:pt x="26" y="5"/>
                  </a:cubicBezTo>
                  <a:cubicBezTo>
                    <a:pt x="26" y="5"/>
                    <a:pt x="26" y="5"/>
                    <a:pt x="26" y="5"/>
                  </a:cubicBezTo>
                  <a:cubicBezTo>
                    <a:pt x="26" y="5"/>
                    <a:pt x="26" y="5"/>
                    <a:pt x="26" y="5"/>
                  </a:cubicBezTo>
                  <a:close/>
                </a:path>
              </a:pathLst>
            </a:custGeom>
            <a:solidFill>
              <a:srgbClr val="F0B520"/>
            </a:solidFill>
            <a:ln w="9525">
              <a:noFill/>
              <a:round/>
            </a:ln>
          </p:spPr>
          <p:txBody>
            <a:bodyPr/>
            <a:lstStyle/>
            <a:p>
              <a:endParaRPr lang="zh-CN" altLang="en-US"/>
            </a:p>
          </p:txBody>
        </p:sp>
        <p:sp>
          <p:nvSpPr>
            <p:cNvPr id="3088" name="Freeform 149"/>
            <p:cNvSpPr>
              <a:spLocks noEditPoints="1"/>
            </p:cNvSpPr>
            <p:nvPr/>
          </p:nvSpPr>
          <p:spPr bwMode="auto">
            <a:xfrm>
              <a:off x="5470525" y="3003550"/>
              <a:ext cx="569913" cy="379413"/>
            </a:xfrm>
            <a:custGeom>
              <a:avLst/>
              <a:gdLst>
                <a:gd name="T0" fmla="*/ 2147483646 w 62"/>
                <a:gd name="T1" fmla="*/ 428181451 h 41"/>
                <a:gd name="T2" fmla="*/ 2147483646 w 62"/>
                <a:gd name="T3" fmla="*/ 685090322 h 41"/>
                <a:gd name="T4" fmla="*/ 2147483646 w 62"/>
                <a:gd name="T5" fmla="*/ 941999193 h 41"/>
                <a:gd name="T6" fmla="*/ 2147483646 w 62"/>
                <a:gd name="T7" fmla="*/ 856362903 h 41"/>
                <a:gd name="T8" fmla="*/ 2147483646 w 62"/>
                <a:gd name="T9" fmla="*/ 513817742 h 41"/>
                <a:gd name="T10" fmla="*/ 2147483646 w 62"/>
                <a:gd name="T11" fmla="*/ 256908871 h 41"/>
                <a:gd name="T12" fmla="*/ 2147483646 w 62"/>
                <a:gd name="T13" fmla="*/ 171272581 h 41"/>
                <a:gd name="T14" fmla="*/ 2147483646 w 62"/>
                <a:gd name="T15" fmla="*/ 171272581 h 41"/>
                <a:gd name="T16" fmla="*/ 2147483646 w 62"/>
                <a:gd name="T17" fmla="*/ 342545161 h 41"/>
                <a:gd name="T18" fmla="*/ 2147483646 w 62"/>
                <a:gd name="T19" fmla="*/ 342545161 h 41"/>
                <a:gd name="T20" fmla="*/ 2147483646 w 62"/>
                <a:gd name="T21" fmla="*/ 256908871 h 41"/>
                <a:gd name="T22" fmla="*/ 2147483646 w 62"/>
                <a:gd name="T23" fmla="*/ 85636290 h 41"/>
                <a:gd name="T24" fmla="*/ 2147483646 w 62"/>
                <a:gd name="T25" fmla="*/ 0 h 41"/>
                <a:gd name="T26" fmla="*/ 2147483646 w 62"/>
                <a:gd name="T27" fmla="*/ 85636290 h 41"/>
                <a:gd name="T28" fmla="*/ 2147483646 w 62"/>
                <a:gd name="T29" fmla="*/ 256908871 h 41"/>
                <a:gd name="T30" fmla="*/ 1689911543 w 62"/>
                <a:gd name="T31" fmla="*/ 685090322 h 41"/>
                <a:gd name="T32" fmla="*/ 1267431359 w 62"/>
                <a:gd name="T33" fmla="*/ 770726613 h 41"/>
                <a:gd name="T34" fmla="*/ 1351925557 w 62"/>
                <a:gd name="T35" fmla="*/ 1113271774 h 41"/>
                <a:gd name="T36" fmla="*/ 1520923146 w 62"/>
                <a:gd name="T37" fmla="*/ 1198908064 h 41"/>
                <a:gd name="T38" fmla="*/ 1774405741 w 62"/>
                <a:gd name="T39" fmla="*/ 856362903 h 41"/>
                <a:gd name="T40" fmla="*/ 929454566 w 62"/>
                <a:gd name="T41" fmla="*/ 685090322 h 41"/>
                <a:gd name="T42" fmla="*/ 929454566 w 62"/>
                <a:gd name="T43" fmla="*/ 685090322 h 41"/>
                <a:gd name="T44" fmla="*/ 1182937161 w 62"/>
                <a:gd name="T45" fmla="*/ 513817742 h 41"/>
                <a:gd name="T46" fmla="*/ 1267431359 w 62"/>
                <a:gd name="T47" fmla="*/ 513817742 h 41"/>
                <a:gd name="T48" fmla="*/ 1605417345 w 62"/>
                <a:gd name="T49" fmla="*/ 428181451 h 41"/>
                <a:gd name="T50" fmla="*/ 1774405741 w 62"/>
                <a:gd name="T51" fmla="*/ 428181451 h 41"/>
                <a:gd name="T52" fmla="*/ 1858899940 w 62"/>
                <a:gd name="T53" fmla="*/ 428181451 h 41"/>
                <a:gd name="T54" fmla="*/ 1858899940 w 62"/>
                <a:gd name="T55" fmla="*/ 428181451 h 41"/>
                <a:gd name="T56" fmla="*/ 1858899940 w 62"/>
                <a:gd name="T57" fmla="*/ 428181451 h 41"/>
                <a:gd name="T58" fmla="*/ 1351925557 w 62"/>
                <a:gd name="T59" fmla="*/ 342545161 h 41"/>
                <a:gd name="T60" fmla="*/ 929454566 w 62"/>
                <a:gd name="T61" fmla="*/ 599454032 h 41"/>
                <a:gd name="T62" fmla="*/ 929454566 w 62"/>
                <a:gd name="T63" fmla="*/ 685090322 h 41"/>
                <a:gd name="T64" fmla="*/ 2147483646 w 62"/>
                <a:gd name="T65" fmla="*/ 1455816935 h 41"/>
                <a:gd name="T66" fmla="*/ 2147483646 w 62"/>
                <a:gd name="T67" fmla="*/ 1455816935 h 41"/>
                <a:gd name="T68" fmla="*/ 2147483646 w 62"/>
                <a:gd name="T69" fmla="*/ 1455816935 h 41"/>
                <a:gd name="T70" fmla="*/ 2147483646 w 62"/>
                <a:gd name="T71" fmla="*/ 1198908064 h 41"/>
                <a:gd name="T72" fmla="*/ 2147483646 w 62"/>
                <a:gd name="T73" fmla="*/ 1284544354 h 41"/>
                <a:gd name="T74" fmla="*/ 2147483646 w 62"/>
                <a:gd name="T75" fmla="*/ 1541453225 h 41"/>
                <a:gd name="T76" fmla="*/ 2147483646 w 62"/>
                <a:gd name="T77" fmla="*/ 1798352842 h 41"/>
                <a:gd name="T78" fmla="*/ 2147483646 w 62"/>
                <a:gd name="T79" fmla="*/ 2147483646 h 41"/>
                <a:gd name="T80" fmla="*/ 2147483646 w 62"/>
                <a:gd name="T81" fmla="*/ 2147483646 h 41"/>
                <a:gd name="T82" fmla="*/ 1351925557 w 62"/>
                <a:gd name="T83" fmla="*/ 2147483646 h 41"/>
                <a:gd name="T84" fmla="*/ 422480184 w 62"/>
                <a:gd name="T85" fmla="*/ 1883989132 h 41"/>
                <a:gd name="T86" fmla="*/ 506974382 w 62"/>
                <a:gd name="T87" fmla="*/ 1541453225 h 41"/>
                <a:gd name="T88" fmla="*/ 422480184 w 62"/>
                <a:gd name="T89" fmla="*/ 1541453225 h 41"/>
                <a:gd name="T90" fmla="*/ 168988397 w 62"/>
                <a:gd name="T91" fmla="*/ 1798352842 h 41"/>
                <a:gd name="T92" fmla="*/ 0 w 62"/>
                <a:gd name="T93" fmla="*/ 1883989132 h 41"/>
                <a:gd name="T94" fmla="*/ 0 w 62"/>
                <a:gd name="T95" fmla="*/ 1883989132 h 41"/>
                <a:gd name="T96" fmla="*/ 168988397 w 62"/>
                <a:gd name="T97" fmla="*/ 1883989132 h 41"/>
                <a:gd name="T98" fmla="*/ 506974382 w 62"/>
                <a:gd name="T99" fmla="*/ 2140898003 h 41"/>
                <a:gd name="T100" fmla="*/ 1267431359 w 62"/>
                <a:gd name="T101" fmla="*/ 2147483646 h 41"/>
                <a:gd name="T102" fmla="*/ 2147483646 w 62"/>
                <a:gd name="T103" fmla="*/ 2147483646 h 41"/>
                <a:gd name="T104" fmla="*/ 2147483646 w 62"/>
                <a:gd name="T105" fmla="*/ 2147483646 h 41"/>
                <a:gd name="T106" fmla="*/ 2147483646 w 62"/>
                <a:gd name="T107" fmla="*/ 2147483646 h 41"/>
                <a:gd name="T108" fmla="*/ 2147483646 w 62"/>
                <a:gd name="T109" fmla="*/ 1541453225 h 41"/>
                <a:gd name="T110" fmla="*/ 2147483646 w 62"/>
                <a:gd name="T111" fmla="*/ 1627089516 h 41"/>
                <a:gd name="T112" fmla="*/ 2147483646 w 62"/>
                <a:gd name="T113" fmla="*/ 1541453225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 h="41">
                  <a:moveTo>
                    <a:pt x="45" y="6"/>
                  </a:moveTo>
                  <a:cubicBezTo>
                    <a:pt x="45" y="5"/>
                    <a:pt x="44" y="5"/>
                    <a:pt x="43" y="5"/>
                  </a:cubicBezTo>
                  <a:cubicBezTo>
                    <a:pt x="42" y="5"/>
                    <a:pt x="41" y="5"/>
                    <a:pt x="41" y="6"/>
                  </a:cubicBezTo>
                  <a:cubicBezTo>
                    <a:pt x="40" y="6"/>
                    <a:pt x="40" y="7"/>
                    <a:pt x="40" y="8"/>
                  </a:cubicBezTo>
                  <a:cubicBezTo>
                    <a:pt x="40" y="9"/>
                    <a:pt x="40" y="10"/>
                    <a:pt x="41" y="10"/>
                  </a:cubicBezTo>
                  <a:cubicBezTo>
                    <a:pt x="42" y="11"/>
                    <a:pt x="42" y="11"/>
                    <a:pt x="43" y="11"/>
                  </a:cubicBezTo>
                  <a:cubicBezTo>
                    <a:pt x="43" y="11"/>
                    <a:pt x="43" y="11"/>
                    <a:pt x="43" y="11"/>
                  </a:cubicBezTo>
                  <a:cubicBezTo>
                    <a:pt x="44" y="11"/>
                    <a:pt x="45" y="10"/>
                    <a:pt x="46" y="10"/>
                  </a:cubicBezTo>
                  <a:cubicBezTo>
                    <a:pt x="46" y="9"/>
                    <a:pt x="46" y="9"/>
                    <a:pt x="46" y="8"/>
                  </a:cubicBezTo>
                  <a:cubicBezTo>
                    <a:pt x="46" y="7"/>
                    <a:pt x="46" y="6"/>
                    <a:pt x="45" y="6"/>
                  </a:cubicBezTo>
                  <a:close/>
                  <a:moveTo>
                    <a:pt x="38" y="3"/>
                  </a:moveTo>
                  <a:cubicBezTo>
                    <a:pt x="39" y="3"/>
                    <a:pt x="39" y="3"/>
                    <a:pt x="39" y="3"/>
                  </a:cubicBezTo>
                  <a:cubicBezTo>
                    <a:pt x="39" y="3"/>
                    <a:pt x="39" y="3"/>
                    <a:pt x="39" y="3"/>
                  </a:cubicBezTo>
                  <a:cubicBezTo>
                    <a:pt x="39" y="2"/>
                    <a:pt x="40" y="2"/>
                    <a:pt x="41" y="2"/>
                  </a:cubicBezTo>
                  <a:cubicBezTo>
                    <a:pt x="42" y="1"/>
                    <a:pt x="43" y="1"/>
                    <a:pt x="44" y="1"/>
                  </a:cubicBezTo>
                  <a:cubicBezTo>
                    <a:pt x="45" y="2"/>
                    <a:pt x="45" y="2"/>
                    <a:pt x="46" y="2"/>
                  </a:cubicBezTo>
                  <a:cubicBezTo>
                    <a:pt x="47" y="3"/>
                    <a:pt x="48" y="3"/>
                    <a:pt x="49" y="4"/>
                  </a:cubicBezTo>
                  <a:cubicBezTo>
                    <a:pt x="49" y="4"/>
                    <a:pt x="49" y="4"/>
                    <a:pt x="49" y="4"/>
                  </a:cubicBezTo>
                  <a:cubicBezTo>
                    <a:pt x="49" y="4"/>
                    <a:pt x="49" y="4"/>
                    <a:pt x="49" y="4"/>
                  </a:cubicBezTo>
                  <a:cubicBezTo>
                    <a:pt x="49" y="4"/>
                    <a:pt x="49" y="4"/>
                    <a:pt x="49" y="4"/>
                  </a:cubicBezTo>
                  <a:cubicBezTo>
                    <a:pt x="49" y="3"/>
                    <a:pt x="49" y="3"/>
                    <a:pt x="49" y="3"/>
                  </a:cubicBezTo>
                  <a:cubicBezTo>
                    <a:pt x="49" y="3"/>
                    <a:pt x="49" y="3"/>
                    <a:pt x="49" y="3"/>
                  </a:cubicBezTo>
                  <a:cubicBezTo>
                    <a:pt x="49" y="3"/>
                    <a:pt x="49" y="3"/>
                    <a:pt x="49" y="3"/>
                  </a:cubicBezTo>
                  <a:cubicBezTo>
                    <a:pt x="49" y="3"/>
                    <a:pt x="48" y="2"/>
                    <a:pt x="47" y="1"/>
                  </a:cubicBezTo>
                  <a:cubicBezTo>
                    <a:pt x="46" y="1"/>
                    <a:pt x="46" y="1"/>
                    <a:pt x="45" y="1"/>
                  </a:cubicBezTo>
                  <a:cubicBezTo>
                    <a:pt x="45" y="0"/>
                    <a:pt x="44" y="0"/>
                    <a:pt x="44" y="0"/>
                  </a:cubicBezTo>
                  <a:cubicBezTo>
                    <a:pt x="43" y="0"/>
                    <a:pt x="43" y="0"/>
                    <a:pt x="42" y="0"/>
                  </a:cubicBezTo>
                  <a:cubicBezTo>
                    <a:pt x="42" y="0"/>
                    <a:pt x="41" y="0"/>
                    <a:pt x="41" y="1"/>
                  </a:cubicBezTo>
                  <a:cubicBezTo>
                    <a:pt x="40" y="1"/>
                    <a:pt x="39" y="2"/>
                    <a:pt x="38" y="3"/>
                  </a:cubicBezTo>
                  <a:cubicBezTo>
                    <a:pt x="38" y="3"/>
                    <a:pt x="38" y="3"/>
                    <a:pt x="38" y="3"/>
                  </a:cubicBezTo>
                  <a:cubicBezTo>
                    <a:pt x="38" y="3"/>
                    <a:pt x="38" y="3"/>
                    <a:pt x="38" y="3"/>
                  </a:cubicBezTo>
                  <a:close/>
                  <a:moveTo>
                    <a:pt x="20" y="8"/>
                  </a:moveTo>
                  <a:cubicBezTo>
                    <a:pt x="19" y="8"/>
                    <a:pt x="18" y="7"/>
                    <a:pt x="17" y="8"/>
                  </a:cubicBezTo>
                  <a:cubicBezTo>
                    <a:pt x="16" y="8"/>
                    <a:pt x="16" y="8"/>
                    <a:pt x="15" y="9"/>
                  </a:cubicBezTo>
                  <a:cubicBezTo>
                    <a:pt x="15" y="9"/>
                    <a:pt x="14" y="10"/>
                    <a:pt x="14" y="11"/>
                  </a:cubicBezTo>
                  <a:cubicBezTo>
                    <a:pt x="14" y="12"/>
                    <a:pt x="15" y="13"/>
                    <a:pt x="16" y="13"/>
                  </a:cubicBezTo>
                  <a:cubicBezTo>
                    <a:pt x="16" y="14"/>
                    <a:pt x="17" y="14"/>
                    <a:pt x="18" y="14"/>
                  </a:cubicBezTo>
                  <a:cubicBezTo>
                    <a:pt x="18" y="14"/>
                    <a:pt x="18" y="14"/>
                    <a:pt x="18" y="14"/>
                  </a:cubicBezTo>
                  <a:cubicBezTo>
                    <a:pt x="19" y="14"/>
                    <a:pt x="20" y="13"/>
                    <a:pt x="20" y="13"/>
                  </a:cubicBezTo>
                  <a:cubicBezTo>
                    <a:pt x="21" y="12"/>
                    <a:pt x="21" y="11"/>
                    <a:pt x="21" y="10"/>
                  </a:cubicBezTo>
                  <a:cubicBezTo>
                    <a:pt x="20" y="10"/>
                    <a:pt x="20" y="9"/>
                    <a:pt x="20" y="8"/>
                  </a:cubicBezTo>
                  <a:close/>
                  <a:moveTo>
                    <a:pt x="11" y="8"/>
                  </a:moveTo>
                  <a:cubicBezTo>
                    <a:pt x="11" y="8"/>
                    <a:pt x="11" y="8"/>
                    <a:pt x="11" y="8"/>
                  </a:cubicBezTo>
                  <a:cubicBezTo>
                    <a:pt x="11" y="8"/>
                    <a:pt x="11" y="8"/>
                    <a:pt x="11" y="8"/>
                  </a:cubicBezTo>
                  <a:cubicBezTo>
                    <a:pt x="12" y="7"/>
                    <a:pt x="12" y="7"/>
                    <a:pt x="13" y="7"/>
                  </a:cubicBezTo>
                  <a:cubicBezTo>
                    <a:pt x="13" y="7"/>
                    <a:pt x="14" y="6"/>
                    <a:pt x="14" y="6"/>
                  </a:cubicBezTo>
                  <a:cubicBezTo>
                    <a:pt x="14" y="6"/>
                    <a:pt x="14" y="6"/>
                    <a:pt x="14" y="6"/>
                  </a:cubicBezTo>
                  <a:cubicBezTo>
                    <a:pt x="14" y="6"/>
                    <a:pt x="15" y="6"/>
                    <a:pt x="15" y="6"/>
                  </a:cubicBezTo>
                  <a:cubicBezTo>
                    <a:pt x="15" y="5"/>
                    <a:pt x="16" y="5"/>
                    <a:pt x="16" y="5"/>
                  </a:cubicBezTo>
                  <a:cubicBezTo>
                    <a:pt x="17" y="5"/>
                    <a:pt x="18" y="5"/>
                    <a:pt x="19" y="5"/>
                  </a:cubicBezTo>
                  <a:cubicBezTo>
                    <a:pt x="19" y="5"/>
                    <a:pt x="19" y="5"/>
                    <a:pt x="19" y="5"/>
                  </a:cubicBezTo>
                  <a:cubicBezTo>
                    <a:pt x="20" y="5"/>
                    <a:pt x="21" y="5"/>
                    <a:pt x="21" y="5"/>
                  </a:cubicBezTo>
                  <a:cubicBezTo>
                    <a:pt x="21" y="5"/>
                    <a:pt x="21" y="5"/>
                    <a:pt x="21"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1" y="4"/>
                    <a:pt x="20" y="4"/>
                    <a:pt x="19" y="4"/>
                  </a:cubicBezTo>
                  <a:cubicBezTo>
                    <a:pt x="18" y="4"/>
                    <a:pt x="17" y="4"/>
                    <a:pt x="16" y="4"/>
                  </a:cubicBezTo>
                  <a:cubicBezTo>
                    <a:pt x="15" y="4"/>
                    <a:pt x="14" y="5"/>
                    <a:pt x="13" y="5"/>
                  </a:cubicBezTo>
                  <a:cubicBezTo>
                    <a:pt x="12" y="6"/>
                    <a:pt x="12" y="7"/>
                    <a:pt x="11" y="7"/>
                  </a:cubicBezTo>
                  <a:cubicBezTo>
                    <a:pt x="11" y="7"/>
                    <a:pt x="11" y="7"/>
                    <a:pt x="11" y="7"/>
                  </a:cubicBezTo>
                  <a:cubicBezTo>
                    <a:pt x="11" y="8"/>
                    <a:pt x="11" y="8"/>
                    <a:pt x="11" y="8"/>
                  </a:cubicBezTo>
                  <a:close/>
                  <a:moveTo>
                    <a:pt x="61" y="18"/>
                  </a:moveTo>
                  <a:cubicBezTo>
                    <a:pt x="61" y="18"/>
                    <a:pt x="61" y="17"/>
                    <a:pt x="60" y="17"/>
                  </a:cubicBezTo>
                  <a:cubicBezTo>
                    <a:pt x="60" y="17"/>
                    <a:pt x="60" y="17"/>
                    <a:pt x="59" y="17"/>
                  </a:cubicBezTo>
                  <a:cubicBezTo>
                    <a:pt x="59" y="17"/>
                    <a:pt x="58" y="17"/>
                    <a:pt x="58" y="17"/>
                  </a:cubicBezTo>
                  <a:cubicBezTo>
                    <a:pt x="58" y="17"/>
                    <a:pt x="58" y="17"/>
                    <a:pt x="58" y="17"/>
                  </a:cubicBezTo>
                  <a:cubicBezTo>
                    <a:pt x="58" y="17"/>
                    <a:pt x="58" y="17"/>
                    <a:pt x="58" y="17"/>
                  </a:cubicBezTo>
                  <a:cubicBezTo>
                    <a:pt x="58" y="17"/>
                    <a:pt x="58" y="17"/>
                    <a:pt x="58" y="17"/>
                  </a:cubicBezTo>
                  <a:cubicBezTo>
                    <a:pt x="57" y="16"/>
                    <a:pt x="56" y="15"/>
                    <a:pt x="56" y="14"/>
                  </a:cubicBezTo>
                  <a:cubicBezTo>
                    <a:pt x="55" y="14"/>
                    <a:pt x="55" y="14"/>
                    <a:pt x="55" y="14"/>
                  </a:cubicBezTo>
                  <a:cubicBezTo>
                    <a:pt x="55" y="15"/>
                    <a:pt x="55" y="15"/>
                    <a:pt x="55" y="15"/>
                  </a:cubicBezTo>
                  <a:cubicBezTo>
                    <a:pt x="55" y="15"/>
                    <a:pt x="55" y="16"/>
                    <a:pt x="56" y="17"/>
                  </a:cubicBezTo>
                  <a:cubicBezTo>
                    <a:pt x="56" y="17"/>
                    <a:pt x="57" y="18"/>
                    <a:pt x="57" y="18"/>
                  </a:cubicBezTo>
                  <a:cubicBezTo>
                    <a:pt x="57" y="18"/>
                    <a:pt x="57" y="19"/>
                    <a:pt x="57" y="19"/>
                  </a:cubicBezTo>
                  <a:cubicBezTo>
                    <a:pt x="57" y="19"/>
                    <a:pt x="57" y="20"/>
                    <a:pt x="56" y="21"/>
                  </a:cubicBezTo>
                  <a:cubicBezTo>
                    <a:pt x="56" y="22"/>
                    <a:pt x="55" y="24"/>
                    <a:pt x="55" y="25"/>
                  </a:cubicBezTo>
                  <a:cubicBezTo>
                    <a:pt x="53" y="28"/>
                    <a:pt x="51" y="30"/>
                    <a:pt x="49" y="32"/>
                  </a:cubicBezTo>
                  <a:cubicBezTo>
                    <a:pt x="47" y="34"/>
                    <a:pt x="44" y="36"/>
                    <a:pt x="42" y="37"/>
                  </a:cubicBezTo>
                  <a:cubicBezTo>
                    <a:pt x="39" y="38"/>
                    <a:pt x="36" y="39"/>
                    <a:pt x="33" y="39"/>
                  </a:cubicBezTo>
                  <a:cubicBezTo>
                    <a:pt x="30" y="39"/>
                    <a:pt x="27" y="39"/>
                    <a:pt x="24" y="38"/>
                  </a:cubicBezTo>
                  <a:cubicBezTo>
                    <a:pt x="21" y="37"/>
                    <a:pt x="19" y="36"/>
                    <a:pt x="16" y="34"/>
                  </a:cubicBezTo>
                  <a:cubicBezTo>
                    <a:pt x="13" y="33"/>
                    <a:pt x="11" y="31"/>
                    <a:pt x="9" y="28"/>
                  </a:cubicBezTo>
                  <a:cubicBezTo>
                    <a:pt x="7" y="26"/>
                    <a:pt x="6" y="24"/>
                    <a:pt x="5" y="22"/>
                  </a:cubicBezTo>
                  <a:cubicBezTo>
                    <a:pt x="5" y="21"/>
                    <a:pt x="6" y="21"/>
                    <a:pt x="6" y="20"/>
                  </a:cubicBezTo>
                  <a:cubicBezTo>
                    <a:pt x="6" y="19"/>
                    <a:pt x="6" y="18"/>
                    <a:pt x="6" y="18"/>
                  </a:cubicBezTo>
                  <a:cubicBezTo>
                    <a:pt x="6" y="17"/>
                    <a:pt x="6" y="17"/>
                    <a:pt x="6" y="17"/>
                  </a:cubicBezTo>
                  <a:cubicBezTo>
                    <a:pt x="5" y="18"/>
                    <a:pt x="5" y="18"/>
                    <a:pt x="5" y="18"/>
                  </a:cubicBezTo>
                  <a:cubicBezTo>
                    <a:pt x="5" y="19"/>
                    <a:pt x="4" y="20"/>
                    <a:pt x="3" y="20"/>
                  </a:cubicBezTo>
                  <a:cubicBezTo>
                    <a:pt x="3" y="21"/>
                    <a:pt x="3" y="21"/>
                    <a:pt x="2" y="21"/>
                  </a:cubicBezTo>
                  <a:cubicBezTo>
                    <a:pt x="2" y="21"/>
                    <a:pt x="1" y="21"/>
                    <a:pt x="1" y="22"/>
                  </a:cubicBezTo>
                  <a:cubicBezTo>
                    <a:pt x="1" y="22"/>
                    <a:pt x="1" y="22"/>
                    <a:pt x="0" y="22"/>
                  </a:cubicBezTo>
                  <a:cubicBezTo>
                    <a:pt x="0" y="22"/>
                    <a:pt x="0" y="22"/>
                    <a:pt x="0" y="22"/>
                  </a:cubicBezTo>
                  <a:cubicBezTo>
                    <a:pt x="0" y="22"/>
                    <a:pt x="0" y="22"/>
                    <a:pt x="0" y="22"/>
                  </a:cubicBezTo>
                  <a:cubicBezTo>
                    <a:pt x="1" y="22"/>
                    <a:pt x="1" y="23"/>
                    <a:pt x="2" y="23"/>
                  </a:cubicBezTo>
                  <a:cubicBezTo>
                    <a:pt x="2" y="23"/>
                    <a:pt x="2" y="23"/>
                    <a:pt x="2" y="22"/>
                  </a:cubicBezTo>
                  <a:cubicBezTo>
                    <a:pt x="3" y="22"/>
                    <a:pt x="4" y="22"/>
                    <a:pt x="4" y="22"/>
                  </a:cubicBezTo>
                  <a:cubicBezTo>
                    <a:pt x="4" y="23"/>
                    <a:pt x="5" y="24"/>
                    <a:pt x="6" y="25"/>
                  </a:cubicBezTo>
                  <a:cubicBezTo>
                    <a:pt x="6" y="26"/>
                    <a:pt x="7" y="28"/>
                    <a:pt x="8" y="29"/>
                  </a:cubicBezTo>
                  <a:cubicBezTo>
                    <a:pt x="10" y="31"/>
                    <a:pt x="13" y="34"/>
                    <a:pt x="15" y="35"/>
                  </a:cubicBezTo>
                  <a:cubicBezTo>
                    <a:pt x="18" y="37"/>
                    <a:pt x="21" y="39"/>
                    <a:pt x="24" y="40"/>
                  </a:cubicBezTo>
                  <a:cubicBezTo>
                    <a:pt x="26" y="41"/>
                    <a:pt x="29" y="41"/>
                    <a:pt x="31" y="41"/>
                  </a:cubicBezTo>
                  <a:cubicBezTo>
                    <a:pt x="32" y="41"/>
                    <a:pt x="32" y="41"/>
                    <a:pt x="33" y="41"/>
                  </a:cubicBezTo>
                  <a:cubicBezTo>
                    <a:pt x="36" y="41"/>
                    <a:pt x="39" y="40"/>
                    <a:pt x="42" y="39"/>
                  </a:cubicBezTo>
                  <a:cubicBezTo>
                    <a:pt x="45" y="37"/>
                    <a:pt x="48" y="36"/>
                    <a:pt x="50" y="33"/>
                  </a:cubicBezTo>
                  <a:cubicBezTo>
                    <a:pt x="52" y="31"/>
                    <a:pt x="54" y="29"/>
                    <a:pt x="56" y="26"/>
                  </a:cubicBezTo>
                  <a:cubicBezTo>
                    <a:pt x="56" y="24"/>
                    <a:pt x="57" y="23"/>
                    <a:pt x="57" y="21"/>
                  </a:cubicBezTo>
                  <a:cubicBezTo>
                    <a:pt x="57" y="20"/>
                    <a:pt x="58" y="19"/>
                    <a:pt x="58" y="18"/>
                  </a:cubicBezTo>
                  <a:cubicBezTo>
                    <a:pt x="58" y="19"/>
                    <a:pt x="59" y="19"/>
                    <a:pt x="59" y="19"/>
                  </a:cubicBezTo>
                  <a:cubicBezTo>
                    <a:pt x="59" y="19"/>
                    <a:pt x="59" y="19"/>
                    <a:pt x="59" y="19"/>
                  </a:cubicBezTo>
                  <a:cubicBezTo>
                    <a:pt x="60" y="19"/>
                    <a:pt x="61" y="18"/>
                    <a:pt x="61" y="18"/>
                  </a:cubicBezTo>
                  <a:cubicBezTo>
                    <a:pt x="62" y="18"/>
                    <a:pt x="62" y="18"/>
                    <a:pt x="62" y="18"/>
                  </a:cubicBezTo>
                  <a:lnTo>
                    <a:pt x="61" y="18"/>
                  </a:lnTo>
                  <a:close/>
                </a:path>
              </a:pathLst>
            </a:custGeom>
            <a:solidFill>
              <a:srgbClr val="500500"/>
            </a:solidFill>
            <a:ln w="9525">
              <a:noFill/>
              <a:round/>
            </a:ln>
          </p:spPr>
          <p:txBody>
            <a:bodyPr/>
            <a:lstStyle/>
            <a:p>
              <a:endParaRPr lang="zh-CN" altLang="en-US"/>
            </a:p>
          </p:txBody>
        </p:sp>
        <p:sp>
          <p:nvSpPr>
            <p:cNvPr id="3089" name="Freeform 150"/>
            <p:cNvSpPr>
              <a:spLocks noEditPoints="1"/>
            </p:cNvSpPr>
            <p:nvPr/>
          </p:nvSpPr>
          <p:spPr bwMode="auto">
            <a:xfrm>
              <a:off x="5322888" y="2752725"/>
              <a:ext cx="847725" cy="731838"/>
            </a:xfrm>
            <a:custGeom>
              <a:avLst/>
              <a:gdLst>
                <a:gd name="T0" fmla="*/ 2147483646 w 92"/>
                <a:gd name="T1" fmla="*/ 2147483646 h 79"/>
                <a:gd name="T2" fmla="*/ 2147483646 w 92"/>
                <a:gd name="T3" fmla="*/ 943987646 h 79"/>
                <a:gd name="T4" fmla="*/ 2147483646 w 92"/>
                <a:gd name="T5" fmla="*/ 772357739 h 79"/>
                <a:gd name="T6" fmla="*/ 2147483646 w 92"/>
                <a:gd name="T7" fmla="*/ 686538154 h 79"/>
                <a:gd name="T8" fmla="*/ 2147483646 w 92"/>
                <a:gd name="T9" fmla="*/ 600718569 h 79"/>
                <a:gd name="T10" fmla="*/ 2147483646 w 92"/>
                <a:gd name="T11" fmla="*/ 600718569 h 79"/>
                <a:gd name="T12" fmla="*/ 2147483646 w 92"/>
                <a:gd name="T13" fmla="*/ 514908248 h 79"/>
                <a:gd name="T14" fmla="*/ 2147483646 w 92"/>
                <a:gd name="T15" fmla="*/ 343269077 h 79"/>
                <a:gd name="T16" fmla="*/ 2147483646 w 92"/>
                <a:gd name="T17" fmla="*/ 257449492 h 79"/>
                <a:gd name="T18" fmla="*/ 2147483646 w 92"/>
                <a:gd name="T19" fmla="*/ 257449492 h 79"/>
                <a:gd name="T20" fmla="*/ 2147483646 w 92"/>
                <a:gd name="T21" fmla="*/ 257449492 h 79"/>
                <a:gd name="T22" fmla="*/ 2147483646 w 92"/>
                <a:gd name="T23" fmla="*/ 257449492 h 79"/>
                <a:gd name="T24" fmla="*/ 2147483646 w 92"/>
                <a:gd name="T25" fmla="*/ 257449492 h 79"/>
                <a:gd name="T26" fmla="*/ 2147483646 w 92"/>
                <a:gd name="T27" fmla="*/ 171639170 h 79"/>
                <a:gd name="T28" fmla="*/ 2147483646 w 92"/>
                <a:gd name="T29" fmla="*/ 257449492 h 79"/>
                <a:gd name="T30" fmla="*/ 2147483646 w 92"/>
                <a:gd name="T31" fmla="*/ 257449492 h 79"/>
                <a:gd name="T32" fmla="*/ 2147483646 w 92"/>
                <a:gd name="T33" fmla="*/ 257449492 h 79"/>
                <a:gd name="T34" fmla="*/ 2147483646 w 92"/>
                <a:gd name="T35" fmla="*/ 343269077 h 79"/>
                <a:gd name="T36" fmla="*/ 2147483646 w 92"/>
                <a:gd name="T37" fmla="*/ 686538154 h 79"/>
                <a:gd name="T38" fmla="*/ 1613202246 w 92"/>
                <a:gd name="T39" fmla="*/ 1029807231 h 79"/>
                <a:gd name="T40" fmla="*/ 1103765593 w 92"/>
                <a:gd name="T41" fmla="*/ 1716345385 h 79"/>
                <a:gd name="T42" fmla="*/ 339624435 w 92"/>
                <a:gd name="T43" fmla="*/ 2147483646 h 79"/>
                <a:gd name="T44" fmla="*/ 169812218 w 92"/>
                <a:gd name="T45" fmla="*/ 2147483646 h 79"/>
                <a:gd name="T46" fmla="*/ 509427439 w 92"/>
                <a:gd name="T47" fmla="*/ 2147483646 h 79"/>
                <a:gd name="T48" fmla="*/ 2147483646 w 92"/>
                <a:gd name="T49" fmla="*/ 2147483646 h 79"/>
                <a:gd name="T50" fmla="*/ 2147483646 w 92"/>
                <a:gd name="T51" fmla="*/ 2147483646 h 79"/>
                <a:gd name="T52" fmla="*/ 254713719 w 92"/>
                <a:gd name="T53" fmla="*/ 2147483646 h 79"/>
                <a:gd name="T54" fmla="*/ 509427439 w 92"/>
                <a:gd name="T55" fmla="*/ 2147483646 h 79"/>
                <a:gd name="T56" fmla="*/ 1867915965 w 92"/>
                <a:gd name="T57" fmla="*/ 2147483646 h 79"/>
                <a:gd name="T58" fmla="*/ 1103765593 w 92"/>
                <a:gd name="T59" fmla="*/ 1716345385 h 79"/>
                <a:gd name="T60" fmla="*/ 1613202246 w 92"/>
                <a:gd name="T61" fmla="*/ 1201446402 h 79"/>
                <a:gd name="T62" fmla="*/ 2037728183 w 92"/>
                <a:gd name="T63" fmla="*/ 858177325 h 79"/>
                <a:gd name="T64" fmla="*/ 2147483646 w 92"/>
                <a:gd name="T65" fmla="*/ 429088662 h 79"/>
                <a:gd name="T66" fmla="*/ 2147483646 w 92"/>
                <a:gd name="T67" fmla="*/ 600718569 h 79"/>
                <a:gd name="T68" fmla="*/ 2147483646 w 92"/>
                <a:gd name="T69" fmla="*/ 943987646 h 79"/>
                <a:gd name="T70" fmla="*/ 2147483646 w 92"/>
                <a:gd name="T71" fmla="*/ 343269077 h 79"/>
                <a:gd name="T72" fmla="*/ 2147483646 w 92"/>
                <a:gd name="T73" fmla="*/ 686538154 h 79"/>
                <a:gd name="T74" fmla="*/ 2147483646 w 92"/>
                <a:gd name="T75" fmla="*/ 1458895894 h 79"/>
                <a:gd name="T76" fmla="*/ 2147483646 w 92"/>
                <a:gd name="T77" fmla="*/ 858177325 h 79"/>
                <a:gd name="T78" fmla="*/ 2147483646 w 92"/>
                <a:gd name="T79" fmla="*/ 429088662 h 79"/>
                <a:gd name="T80" fmla="*/ 2147483646 w 92"/>
                <a:gd name="T81" fmla="*/ 429088662 h 79"/>
                <a:gd name="T82" fmla="*/ 2147483646 w 92"/>
                <a:gd name="T83" fmla="*/ 943987646 h 79"/>
                <a:gd name="T84" fmla="*/ 2147483646 w 92"/>
                <a:gd name="T85" fmla="*/ 1201446402 h 79"/>
                <a:gd name="T86" fmla="*/ 2147483646 w 92"/>
                <a:gd name="T87" fmla="*/ 429088662 h 79"/>
                <a:gd name="T88" fmla="*/ 2147483646 w 92"/>
                <a:gd name="T89" fmla="*/ 343269077 h 79"/>
                <a:gd name="T90" fmla="*/ 2147483646 w 92"/>
                <a:gd name="T91" fmla="*/ 772357739 h 79"/>
                <a:gd name="T92" fmla="*/ 2147483646 w 92"/>
                <a:gd name="T93" fmla="*/ 429088662 h 79"/>
                <a:gd name="T94" fmla="*/ 2147483646 w 92"/>
                <a:gd name="T95" fmla="*/ 429088662 h 79"/>
                <a:gd name="T96" fmla="*/ 2147483646 w 92"/>
                <a:gd name="T97" fmla="*/ 600718569 h 79"/>
                <a:gd name="T98" fmla="*/ 2147483646 w 92"/>
                <a:gd name="T99" fmla="*/ 686538154 h 79"/>
                <a:gd name="T100" fmla="*/ 2147483646 w 92"/>
                <a:gd name="T101" fmla="*/ 772357739 h 79"/>
                <a:gd name="T102" fmla="*/ 2147483646 w 92"/>
                <a:gd name="T103" fmla="*/ 772357739 h 79"/>
                <a:gd name="T104" fmla="*/ 2147483646 w 92"/>
                <a:gd name="T105" fmla="*/ 772357739 h 79"/>
                <a:gd name="T106" fmla="*/ 2147483646 w 92"/>
                <a:gd name="T107" fmla="*/ 858177325 h 79"/>
                <a:gd name="T108" fmla="*/ 2147483646 w 92"/>
                <a:gd name="T109" fmla="*/ 1201446402 h 79"/>
                <a:gd name="T110" fmla="*/ 2147483646 w 92"/>
                <a:gd name="T111" fmla="*/ 2147483646 h 79"/>
                <a:gd name="T112" fmla="*/ 2147483646 w 92"/>
                <a:gd name="T113" fmla="*/ 2147483646 h 79"/>
                <a:gd name="T114" fmla="*/ 2147483646 w 92"/>
                <a:gd name="T115" fmla="*/ 2147483646 h 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2" h="79">
                  <a:moveTo>
                    <a:pt x="92" y="31"/>
                  </a:moveTo>
                  <a:cubicBezTo>
                    <a:pt x="92" y="31"/>
                    <a:pt x="92" y="31"/>
                    <a:pt x="92" y="31"/>
                  </a:cubicBezTo>
                  <a:cubicBezTo>
                    <a:pt x="92" y="30"/>
                    <a:pt x="92" y="29"/>
                    <a:pt x="91" y="29"/>
                  </a:cubicBezTo>
                  <a:cubicBezTo>
                    <a:pt x="91" y="28"/>
                    <a:pt x="91" y="28"/>
                    <a:pt x="91" y="27"/>
                  </a:cubicBezTo>
                  <a:cubicBezTo>
                    <a:pt x="91" y="27"/>
                    <a:pt x="90" y="27"/>
                    <a:pt x="90" y="26"/>
                  </a:cubicBezTo>
                  <a:cubicBezTo>
                    <a:pt x="89" y="26"/>
                    <a:pt x="89" y="26"/>
                    <a:pt x="88" y="26"/>
                  </a:cubicBezTo>
                  <a:cubicBezTo>
                    <a:pt x="88" y="26"/>
                    <a:pt x="87" y="26"/>
                    <a:pt x="87" y="26"/>
                  </a:cubicBezTo>
                  <a:cubicBezTo>
                    <a:pt x="86" y="26"/>
                    <a:pt x="86" y="26"/>
                    <a:pt x="86" y="26"/>
                  </a:cubicBezTo>
                  <a:cubicBezTo>
                    <a:pt x="85" y="26"/>
                    <a:pt x="85" y="27"/>
                    <a:pt x="85" y="27"/>
                  </a:cubicBezTo>
                  <a:cubicBezTo>
                    <a:pt x="84" y="24"/>
                    <a:pt x="83" y="22"/>
                    <a:pt x="82" y="20"/>
                  </a:cubicBezTo>
                  <a:cubicBezTo>
                    <a:pt x="81" y="19"/>
                    <a:pt x="80" y="17"/>
                    <a:pt x="79" y="16"/>
                  </a:cubicBezTo>
                  <a:cubicBezTo>
                    <a:pt x="78" y="15"/>
                    <a:pt x="77" y="15"/>
                    <a:pt x="77" y="14"/>
                  </a:cubicBezTo>
                  <a:cubicBezTo>
                    <a:pt x="76" y="14"/>
                    <a:pt x="76" y="13"/>
                    <a:pt x="76" y="13"/>
                  </a:cubicBezTo>
                  <a:cubicBezTo>
                    <a:pt x="75" y="13"/>
                    <a:pt x="75" y="13"/>
                    <a:pt x="75" y="13"/>
                  </a:cubicBezTo>
                  <a:cubicBezTo>
                    <a:pt x="75" y="13"/>
                    <a:pt x="75" y="12"/>
                    <a:pt x="74" y="12"/>
                  </a:cubicBezTo>
                  <a:cubicBezTo>
                    <a:pt x="74" y="12"/>
                    <a:pt x="74" y="12"/>
                    <a:pt x="74" y="11"/>
                  </a:cubicBezTo>
                  <a:cubicBezTo>
                    <a:pt x="74" y="11"/>
                    <a:pt x="74" y="11"/>
                    <a:pt x="74" y="11"/>
                  </a:cubicBezTo>
                  <a:cubicBezTo>
                    <a:pt x="73" y="10"/>
                    <a:pt x="72" y="10"/>
                    <a:pt x="72" y="10"/>
                  </a:cubicBezTo>
                  <a:cubicBezTo>
                    <a:pt x="72" y="10"/>
                    <a:pt x="72" y="10"/>
                    <a:pt x="71" y="10"/>
                  </a:cubicBezTo>
                  <a:cubicBezTo>
                    <a:pt x="71" y="10"/>
                    <a:pt x="71" y="10"/>
                    <a:pt x="71" y="10"/>
                  </a:cubicBezTo>
                  <a:cubicBezTo>
                    <a:pt x="71" y="10"/>
                    <a:pt x="71" y="10"/>
                    <a:pt x="71" y="10"/>
                  </a:cubicBezTo>
                  <a:cubicBezTo>
                    <a:pt x="71" y="9"/>
                    <a:pt x="71" y="9"/>
                    <a:pt x="71" y="9"/>
                  </a:cubicBezTo>
                  <a:cubicBezTo>
                    <a:pt x="71" y="9"/>
                    <a:pt x="71" y="9"/>
                    <a:pt x="71" y="9"/>
                  </a:cubicBezTo>
                  <a:cubicBezTo>
                    <a:pt x="71" y="9"/>
                    <a:pt x="71" y="9"/>
                    <a:pt x="71" y="9"/>
                  </a:cubicBezTo>
                  <a:cubicBezTo>
                    <a:pt x="71" y="9"/>
                    <a:pt x="71" y="9"/>
                    <a:pt x="71" y="9"/>
                  </a:cubicBezTo>
                  <a:cubicBezTo>
                    <a:pt x="71" y="8"/>
                    <a:pt x="71" y="8"/>
                    <a:pt x="71" y="8"/>
                  </a:cubicBezTo>
                  <a:cubicBezTo>
                    <a:pt x="71" y="9"/>
                    <a:pt x="71" y="9"/>
                    <a:pt x="71" y="9"/>
                  </a:cubicBezTo>
                  <a:cubicBezTo>
                    <a:pt x="70" y="8"/>
                    <a:pt x="70" y="8"/>
                    <a:pt x="70" y="8"/>
                  </a:cubicBezTo>
                  <a:cubicBezTo>
                    <a:pt x="70" y="8"/>
                    <a:pt x="70" y="8"/>
                    <a:pt x="70" y="9"/>
                  </a:cubicBezTo>
                  <a:cubicBezTo>
                    <a:pt x="70" y="8"/>
                    <a:pt x="70" y="8"/>
                    <a:pt x="70" y="8"/>
                  </a:cubicBezTo>
                  <a:cubicBezTo>
                    <a:pt x="70" y="8"/>
                    <a:pt x="70" y="8"/>
                    <a:pt x="70" y="8"/>
                  </a:cubicBezTo>
                  <a:cubicBezTo>
                    <a:pt x="70" y="8"/>
                    <a:pt x="70" y="8"/>
                    <a:pt x="70" y="8"/>
                  </a:cubicBezTo>
                  <a:cubicBezTo>
                    <a:pt x="70" y="8"/>
                    <a:pt x="70" y="8"/>
                    <a:pt x="70" y="8"/>
                  </a:cubicBezTo>
                  <a:cubicBezTo>
                    <a:pt x="70" y="7"/>
                    <a:pt x="70" y="7"/>
                    <a:pt x="70" y="7"/>
                  </a:cubicBezTo>
                  <a:cubicBezTo>
                    <a:pt x="69" y="7"/>
                    <a:pt x="69" y="7"/>
                    <a:pt x="69" y="7"/>
                  </a:cubicBezTo>
                  <a:cubicBezTo>
                    <a:pt x="69" y="7"/>
                    <a:pt x="69" y="7"/>
                    <a:pt x="69" y="7"/>
                  </a:cubicBezTo>
                  <a:cubicBezTo>
                    <a:pt x="69" y="6"/>
                    <a:pt x="69" y="6"/>
                    <a:pt x="69" y="6"/>
                  </a:cubicBezTo>
                  <a:cubicBezTo>
                    <a:pt x="69" y="7"/>
                    <a:pt x="69" y="7"/>
                    <a:pt x="69" y="7"/>
                  </a:cubicBezTo>
                  <a:cubicBezTo>
                    <a:pt x="69" y="7"/>
                    <a:pt x="69" y="7"/>
                    <a:pt x="69" y="7"/>
                  </a:cubicBezTo>
                  <a:cubicBezTo>
                    <a:pt x="69" y="7"/>
                    <a:pt x="69" y="7"/>
                    <a:pt x="69"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67" y="7"/>
                    <a:pt x="67" y="7"/>
                    <a:pt x="67" y="7"/>
                  </a:cubicBezTo>
                  <a:cubicBezTo>
                    <a:pt x="67" y="7"/>
                    <a:pt x="67" y="7"/>
                    <a:pt x="67" y="7"/>
                  </a:cubicBezTo>
                  <a:cubicBezTo>
                    <a:pt x="67" y="7"/>
                    <a:pt x="67" y="7"/>
                    <a:pt x="67" y="7"/>
                  </a:cubicBezTo>
                  <a:cubicBezTo>
                    <a:pt x="67" y="7"/>
                    <a:pt x="67" y="7"/>
                    <a:pt x="67" y="7"/>
                  </a:cubicBezTo>
                  <a:cubicBezTo>
                    <a:pt x="67" y="6"/>
                    <a:pt x="67" y="6"/>
                    <a:pt x="67" y="6"/>
                  </a:cubicBezTo>
                  <a:cubicBezTo>
                    <a:pt x="67" y="6"/>
                    <a:pt x="67" y="6"/>
                    <a:pt x="67" y="6"/>
                  </a:cubicBezTo>
                  <a:cubicBezTo>
                    <a:pt x="67" y="7"/>
                    <a:pt x="67" y="7"/>
                    <a:pt x="67" y="7"/>
                  </a:cubicBezTo>
                  <a:cubicBezTo>
                    <a:pt x="67" y="6"/>
                    <a:pt x="66" y="6"/>
                    <a:pt x="66" y="6"/>
                  </a:cubicBezTo>
                  <a:cubicBezTo>
                    <a:pt x="66" y="6"/>
                    <a:pt x="65" y="6"/>
                    <a:pt x="65" y="6"/>
                  </a:cubicBezTo>
                  <a:cubicBezTo>
                    <a:pt x="65" y="6"/>
                    <a:pt x="64" y="6"/>
                    <a:pt x="64" y="5"/>
                  </a:cubicBezTo>
                  <a:cubicBezTo>
                    <a:pt x="63" y="5"/>
                    <a:pt x="63" y="4"/>
                    <a:pt x="62" y="4"/>
                  </a:cubicBezTo>
                  <a:cubicBezTo>
                    <a:pt x="62" y="4"/>
                    <a:pt x="61" y="4"/>
                    <a:pt x="61" y="4"/>
                  </a:cubicBezTo>
                  <a:cubicBezTo>
                    <a:pt x="61" y="4"/>
                    <a:pt x="60" y="4"/>
                    <a:pt x="60" y="4"/>
                  </a:cubicBezTo>
                  <a:cubicBezTo>
                    <a:pt x="60" y="4"/>
                    <a:pt x="60" y="4"/>
                    <a:pt x="60" y="4"/>
                  </a:cubicBezTo>
                  <a:cubicBezTo>
                    <a:pt x="60" y="4"/>
                    <a:pt x="60" y="4"/>
                    <a:pt x="60" y="4"/>
                  </a:cubicBezTo>
                  <a:cubicBezTo>
                    <a:pt x="60" y="4"/>
                    <a:pt x="60" y="4"/>
                    <a:pt x="60" y="4"/>
                  </a:cubicBezTo>
                  <a:cubicBezTo>
                    <a:pt x="60" y="4"/>
                    <a:pt x="60" y="4"/>
                    <a:pt x="60" y="4"/>
                  </a:cubicBezTo>
                  <a:cubicBezTo>
                    <a:pt x="59" y="4"/>
                    <a:pt x="59" y="4"/>
                    <a:pt x="59" y="4"/>
                  </a:cubicBezTo>
                  <a:cubicBezTo>
                    <a:pt x="59" y="4"/>
                    <a:pt x="58" y="3"/>
                    <a:pt x="58" y="4"/>
                  </a:cubicBezTo>
                  <a:cubicBezTo>
                    <a:pt x="58" y="3"/>
                    <a:pt x="58" y="3"/>
                    <a:pt x="57" y="3"/>
                  </a:cubicBezTo>
                  <a:cubicBezTo>
                    <a:pt x="57" y="3"/>
                    <a:pt x="57" y="3"/>
                    <a:pt x="57" y="3"/>
                  </a:cubicBezTo>
                  <a:cubicBezTo>
                    <a:pt x="57" y="3"/>
                    <a:pt x="57" y="3"/>
                    <a:pt x="57" y="3"/>
                  </a:cubicBezTo>
                  <a:cubicBezTo>
                    <a:pt x="57" y="2"/>
                    <a:pt x="57" y="2"/>
                    <a:pt x="57" y="2"/>
                  </a:cubicBezTo>
                  <a:cubicBezTo>
                    <a:pt x="56" y="3"/>
                    <a:pt x="56" y="3"/>
                    <a:pt x="56" y="3"/>
                  </a:cubicBezTo>
                  <a:cubicBezTo>
                    <a:pt x="56" y="3"/>
                    <a:pt x="56" y="3"/>
                    <a:pt x="56" y="3"/>
                  </a:cubicBezTo>
                  <a:cubicBezTo>
                    <a:pt x="56" y="3"/>
                    <a:pt x="56" y="3"/>
                    <a:pt x="55" y="3"/>
                  </a:cubicBezTo>
                  <a:cubicBezTo>
                    <a:pt x="55" y="3"/>
                    <a:pt x="55" y="3"/>
                    <a:pt x="55" y="3"/>
                  </a:cubicBezTo>
                  <a:cubicBezTo>
                    <a:pt x="55" y="3"/>
                    <a:pt x="55" y="3"/>
                    <a:pt x="54" y="3"/>
                  </a:cubicBezTo>
                  <a:cubicBezTo>
                    <a:pt x="54" y="3"/>
                    <a:pt x="54" y="3"/>
                    <a:pt x="54" y="4"/>
                  </a:cubicBezTo>
                  <a:cubicBezTo>
                    <a:pt x="54" y="3"/>
                    <a:pt x="54" y="3"/>
                    <a:pt x="54" y="3"/>
                  </a:cubicBezTo>
                  <a:cubicBezTo>
                    <a:pt x="54" y="4"/>
                    <a:pt x="54" y="4"/>
                    <a:pt x="54" y="4"/>
                  </a:cubicBezTo>
                  <a:cubicBezTo>
                    <a:pt x="54" y="4"/>
                    <a:pt x="54" y="4"/>
                    <a:pt x="54" y="4"/>
                  </a:cubicBezTo>
                  <a:cubicBezTo>
                    <a:pt x="54" y="4"/>
                    <a:pt x="54" y="4"/>
                    <a:pt x="54" y="3"/>
                  </a:cubicBezTo>
                  <a:cubicBezTo>
                    <a:pt x="54" y="3"/>
                    <a:pt x="54" y="3"/>
                    <a:pt x="54" y="3"/>
                  </a:cubicBezTo>
                  <a:cubicBezTo>
                    <a:pt x="53" y="3"/>
                    <a:pt x="53" y="3"/>
                    <a:pt x="53" y="3"/>
                  </a:cubicBezTo>
                  <a:cubicBezTo>
                    <a:pt x="53" y="3"/>
                    <a:pt x="53" y="3"/>
                    <a:pt x="53" y="3"/>
                  </a:cubicBezTo>
                  <a:cubicBezTo>
                    <a:pt x="53" y="3"/>
                    <a:pt x="53" y="3"/>
                    <a:pt x="53" y="3"/>
                  </a:cubicBezTo>
                  <a:cubicBezTo>
                    <a:pt x="53" y="3"/>
                    <a:pt x="53" y="3"/>
                    <a:pt x="53" y="3"/>
                  </a:cubicBezTo>
                  <a:cubicBezTo>
                    <a:pt x="53" y="3"/>
                    <a:pt x="53" y="2"/>
                    <a:pt x="53" y="2"/>
                  </a:cubicBezTo>
                  <a:cubicBezTo>
                    <a:pt x="53" y="2"/>
                    <a:pt x="53" y="2"/>
                    <a:pt x="53" y="2"/>
                  </a:cubicBezTo>
                  <a:cubicBezTo>
                    <a:pt x="52" y="2"/>
                    <a:pt x="52" y="2"/>
                    <a:pt x="52" y="3"/>
                  </a:cubicBezTo>
                  <a:cubicBezTo>
                    <a:pt x="52" y="3"/>
                    <a:pt x="52" y="3"/>
                    <a:pt x="51" y="3"/>
                  </a:cubicBezTo>
                  <a:cubicBezTo>
                    <a:pt x="51" y="3"/>
                    <a:pt x="51" y="3"/>
                    <a:pt x="51" y="3"/>
                  </a:cubicBezTo>
                  <a:cubicBezTo>
                    <a:pt x="51" y="3"/>
                    <a:pt x="51" y="3"/>
                    <a:pt x="51" y="3"/>
                  </a:cubicBezTo>
                  <a:cubicBezTo>
                    <a:pt x="51" y="2"/>
                    <a:pt x="51" y="2"/>
                    <a:pt x="51" y="2"/>
                  </a:cubicBezTo>
                  <a:cubicBezTo>
                    <a:pt x="51" y="3"/>
                    <a:pt x="51" y="3"/>
                    <a:pt x="51" y="3"/>
                  </a:cubicBezTo>
                  <a:cubicBezTo>
                    <a:pt x="51" y="3"/>
                    <a:pt x="50" y="3"/>
                    <a:pt x="50" y="3"/>
                  </a:cubicBezTo>
                  <a:cubicBezTo>
                    <a:pt x="50" y="3"/>
                    <a:pt x="50" y="3"/>
                    <a:pt x="50" y="3"/>
                  </a:cubicBezTo>
                  <a:cubicBezTo>
                    <a:pt x="50" y="3"/>
                    <a:pt x="50" y="3"/>
                    <a:pt x="50" y="3"/>
                  </a:cubicBezTo>
                  <a:cubicBezTo>
                    <a:pt x="50" y="3"/>
                    <a:pt x="50" y="3"/>
                    <a:pt x="50" y="3"/>
                  </a:cubicBezTo>
                  <a:cubicBezTo>
                    <a:pt x="50" y="3"/>
                    <a:pt x="49" y="3"/>
                    <a:pt x="49" y="3"/>
                  </a:cubicBezTo>
                  <a:cubicBezTo>
                    <a:pt x="49" y="3"/>
                    <a:pt x="49" y="3"/>
                    <a:pt x="49" y="3"/>
                  </a:cubicBezTo>
                  <a:cubicBezTo>
                    <a:pt x="49" y="3"/>
                    <a:pt x="49" y="3"/>
                    <a:pt x="49" y="3"/>
                  </a:cubicBezTo>
                  <a:cubicBezTo>
                    <a:pt x="49" y="3"/>
                    <a:pt x="49" y="3"/>
                    <a:pt x="49" y="3"/>
                  </a:cubicBezTo>
                  <a:cubicBezTo>
                    <a:pt x="49" y="3"/>
                    <a:pt x="49" y="3"/>
                    <a:pt x="49" y="3"/>
                  </a:cubicBezTo>
                  <a:cubicBezTo>
                    <a:pt x="48" y="2"/>
                    <a:pt x="48" y="2"/>
                    <a:pt x="48" y="2"/>
                  </a:cubicBezTo>
                  <a:cubicBezTo>
                    <a:pt x="48" y="3"/>
                    <a:pt x="48" y="3"/>
                    <a:pt x="48" y="3"/>
                  </a:cubicBezTo>
                  <a:cubicBezTo>
                    <a:pt x="48" y="3"/>
                    <a:pt x="48" y="3"/>
                    <a:pt x="48" y="3"/>
                  </a:cubicBezTo>
                  <a:cubicBezTo>
                    <a:pt x="48" y="1"/>
                    <a:pt x="48" y="1"/>
                    <a:pt x="48" y="1"/>
                  </a:cubicBezTo>
                  <a:cubicBezTo>
                    <a:pt x="48" y="3"/>
                    <a:pt x="48" y="3"/>
                    <a:pt x="48" y="3"/>
                  </a:cubicBezTo>
                  <a:cubicBezTo>
                    <a:pt x="48" y="3"/>
                    <a:pt x="48" y="3"/>
                    <a:pt x="48" y="3"/>
                  </a:cubicBezTo>
                  <a:cubicBezTo>
                    <a:pt x="48" y="3"/>
                    <a:pt x="47" y="3"/>
                    <a:pt x="47" y="3"/>
                  </a:cubicBezTo>
                  <a:cubicBezTo>
                    <a:pt x="47" y="2"/>
                    <a:pt x="47" y="2"/>
                    <a:pt x="47" y="2"/>
                  </a:cubicBezTo>
                  <a:cubicBezTo>
                    <a:pt x="47" y="3"/>
                    <a:pt x="47" y="3"/>
                    <a:pt x="47" y="3"/>
                  </a:cubicBezTo>
                  <a:cubicBezTo>
                    <a:pt x="47" y="3"/>
                    <a:pt x="47" y="2"/>
                    <a:pt x="47" y="2"/>
                  </a:cubicBezTo>
                  <a:cubicBezTo>
                    <a:pt x="47" y="0"/>
                    <a:pt x="47" y="0"/>
                    <a:pt x="47" y="0"/>
                  </a:cubicBezTo>
                  <a:cubicBezTo>
                    <a:pt x="47" y="1"/>
                    <a:pt x="47" y="1"/>
                    <a:pt x="47" y="1"/>
                  </a:cubicBezTo>
                  <a:cubicBezTo>
                    <a:pt x="47" y="1"/>
                    <a:pt x="47" y="1"/>
                    <a:pt x="47" y="1"/>
                  </a:cubicBezTo>
                  <a:cubicBezTo>
                    <a:pt x="46" y="2"/>
                    <a:pt x="46" y="2"/>
                    <a:pt x="46" y="2"/>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5" y="2"/>
                    <a:pt x="45" y="2"/>
                    <a:pt x="45" y="2"/>
                  </a:cubicBezTo>
                  <a:cubicBezTo>
                    <a:pt x="45" y="2"/>
                    <a:pt x="45" y="2"/>
                    <a:pt x="45" y="2"/>
                  </a:cubicBezTo>
                  <a:cubicBezTo>
                    <a:pt x="45" y="2"/>
                    <a:pt x="45" y="2"/>
                    <a:pt x="45" y="2"/>
                  </a:cubicBezTo>
                  <a:cubicBezTo>
                    <a:pt x="45" y="3"/>
                    <a:pt x="45" y="3"/>
                    <a:pt x="45" y="3"/>
                  </a:cubicBezTo>
                  <a:cubicBezTo>
                    <a:pt x="45" y="3"/>
                    <a:pt x="44" y="3"/>
                    <a:pt x="44" y="3"/>
                  </a:cubicBezTo>
                  <a:cubicBezTo>
                    <a:pt x="44" y="3"/>
                    <a:pt x="44" y="3"/>
                    <a:pt x="44" y="3"/>
                  </a:cubicBezTo>
                  <a:cubicBezTo>
                    <a:pt x="44" y="3"/>
                    <a:pt x="44" y="3"/>
                    <a:pt x="44" y="3"/>
                  </a:cubicBezTo>
                  <a:cubicBezTo>
                    <a:pt x="43" y="3"/>
                    <a:pt x="43" y="3"/>
                    <a:pt x="43" y="3"/>
                  </a:cubicBezTo>
                  <a:cubicBezTo>
                    <a:pt x="43" y="3"/>
                    <a:pt x="43" y="3"/>
                    <a:pt x="43" y="3"/>
                  </a:cubicBezTo>
                  <a:cubicBezTo>
                    <a:pt x="43" y="3"/>
                    <a:pt x="42" y="3"/>
                    <a:pt x="42" y="3"/>
                  </a:cubicBezTo>
                  <a:cubicBezTo>
                    <a:pt x="42" y="3"/>
                    <a:pt x="42" y="3"/>
                    <a:pt x="42" y="3"/>
                  </a:cubicBezTo>
                  <a:cubicBezTo>
                    <a:pt x="41" y="3"/>
                    <a:pt x="41" y="3"/>
                    <a:pt x="41" y="3"/>
                  </a:cubicBezTo>
                  <a:cubicBezTo>
                    <a:pt x="41" y="3"/>
                    <a:pt x="41" y="3"/>
                    <a:pt x="41" y="3"/>
                  </a:cubicBezTo>
                  <a:cubicBezTo>
                    <a:pt x="41" y="3"/>
                    <a:pt x="41" y="3"/>
                    <a:pt x="41" y="3"/>
                  </a:cubicBezTo>
                  <a:cubicBezTo>
                    <a:pt x="41" y="3"/>
                    <a:pt x="41" y="3"/>
                    <a:pt x="41" y="3"/>
                  </a:cubicBezTo>
                  <a:cubicBezTo>
                    <a:pt x="40" y="3"/>
                    <a:pt x="40" y="3"/>
                    <a:pt x="40" y="3"/>
                  </a:cubicBezTo>
                  <a:cubicBezTo>
                    <a:pt x="40" y="3"/>
                    <a:pt x="40" y="3"/>
                    <a:pt x="39" y="3"/>
                  </a:cubicBezTo>
                  <a:cubicBezTo>
                    <a:pt x="39" y="3"/>
                    <a:pt x="39" y="3"/>
                    <a:pt x="39" y="3"/>
                  </a:cubicBezTo>
                  <a:cubicBezTo>
                    <a:pt x="39" y="3"/>
                    <a:pt x="38" y="3"/>
                    <a:pt x="38" y="3"/>
                  </a:cubicBezTo>
                  <a:cubicBezTo>
                    <a:pt x="38" y="3"/>
                    <a:pt x="38" y="3"/>
                    <a:pt x="37" y="3"/>
                  </a:cubicBezTo>
                  <a:cubicBezTo>
                    <a:pt x="37" y="3"/>
                    <a:pt x="37" y="3"/>
                    <a:pt x="37" y="3"/>
                  </a:cubicBezTo>
                  <a:cubicBezTo>
                    <a:pt x="37" y="4"/>
                    <a:pt x="37" y="4"/>
                    <a:pt x="37" y="4"/>
                  </a:cubicBezTo>
                  <a:cubicBezTo>
                    <a:pt x="37" y="4"/>
                    <a:pt x="37" y="4"/>
                    <a:pt x="37" y="4"/>
                  </a:cubicBezTo>
                  <a:cubicBezTo>
                    <a:pt x="37" y="4"/>
                    <a:pt x="37" y="4"/>
                    <a:pt x="36" y="4"/>
                  </a:cubicBezTo>
                  <a:cubicBezTo>
                    <a:pt x="36" y="4"/>
                    <a:pt x="36" y="4"/>
                    <a:pt x="36" y="4"/>
                  </a:cubicBezTo>
                  <a:cubicBezTo>
                    <a:pt x="36" y="4"/>
                    <a:pt x="35" y="4"/>
                    <a:pt x="35" y="4"/>
                  </a:cubicBezTo>
                  <a:cubicBezTo>
                    <a:pt x="35" y="4"/>
                    <a:pt x="34" y="4"/>
                    <a:pt x="34" y="4"/>
                  </a:cubicBezTo>
                  <a:cubicBezTo>
                    <a:pt x="34" y="4"/>
                    <a:pt x="33" y="4"/>
                    <a:pt x="33" y="5"/>
                  </a:cubicBezTo>
                  <a:cubicBezTo>
                    <a:pt x="33" y="5"/>
                    <a:pt x="33" y="5"/>
                    <a:pt x="33" y="5"/>
                  </a:cubicBezTo>
                  <a:cubicBezTo>
                    <a:pt x="32" y="6"/>
                    <a:pt x="31" y="6"/>
                    <a:pt x="29" y="7"/>
                  </a:cubicBezTo>
                  <a:cubicBezTo>
                    <a:pt x="28" y="7"/>
                    <a:pt x="27" y="7"/>
                    <a:pt x="27" y="8"/>
                  </a:cubicBezTo>
                  <a:cubicBezTo>
                    <a:pt x="26" y="8"/>
                    <a:pt x="25" y="8"/>
                    <a:pt x="24" y="9"/>
                  </a:cubicBezTo>
                  <a:cubicBezTo>
                    <a:pt x="24" y="9"/>
                    <a:pt x="24" y="9"/>
                    <a:pt x="23" y="9"/>
                  </a:cubicBezTo>
                  <a:cubicBezTo>
                    <a:pt x="23" y="9"/>
                    <a:pt x="22" y="9"/>
                    <a:pt x="22" y="9"/>
                  </a:cubicBezTo>
                  <a:cubicBezTo>
                    <a:pt x="22" y="9"/>
                    <a:pt x="22" y="9"/>
                    <a:pt x="21" y="9"/>
                  </a:cubicBezTo>
                  <a:cubicBezTo>
                    <a:pt x="21" y="9"/>
                    <a:pt x="21" y="10"/>
                    <a:pt x="20" y="11"/>
                  </a:cubicBezTo>
                  <a:cubicBezTo>
                    <a:pt x="20" y="11"/>
                    <a:pt x="20" y="11"/>
                    <a:pt x="20" y="11"/>
                  </a:cubicBezTo>
                  <a:cubicBezTo>
                    <a:pt x="20" y="11"/>
                    <a:pt x="20" y="11"/>
                    <a:pt x="20" y="11"/>
                  </a:cubicBezTo>
                  <a:cubicBezTo>
                    <a:pt x="19" y="11"/>
                    <a:pt x="19" y="12"/>
                    <a:pt x="19" y="12"/>
                  </a:cubicBezTo>
                  <a:cubicBezTo>
                    <a:pt x="19" y="12"/>
                    <a:pt x="19" y="12"/>
                    <a:pt x="19" y="12"/>
                  </a:cubicBezTo>
                  <a:cubicBezTo>
                    <a:pt x="18" y="13"/>
                    <a:pt x="17" y="13"/>
                    <a:pt x="17" y="14"/>
                  </a:cubicBezTo>
                  <a:cubicBezTo>
                    <a:pt x="16" y="14"/>
                    <a:pt x="16" y="14"/>
                    <a:pt x="16" y="15"/>
                  </a:cubicBezTo>
                  <a:cubicBezTo>
                    <a:pt x="16" y="15"/>
                    <a:pt x="16" y="15"/>
                    <a:pt x="15" y="16"/>
                  </a:cubicBezTo>
                  <a:cubicBezTo>
                    <a:pt x="15" y="16"/>
                    <a:pt x="15" y="16"/>
                    <a:pt x="15" y="17"/>
                  </a:cubicBezTo>
                  <a:cubicBezTo>
                    <a:pt x="14" y="17"/>
                    <a:pt x="13" y="18"/>
                    <a:pt x="13" y="20"/>
                  </a:cubicBezTo>
                  <a:cubicBezTo>
                    <a:pt x="13" y="20"/>
                    <a:pt x="13" y="20"/>
                    <a:pt x="13" y="20"/>
                  </a:cubicBezTo>
                  <a:cubicBezTo>
                    <a:pt x="13" y="20"/>
                    <a:pt x="13" y="20"/>
                    <a:pt x="13" y="20"/>
                  </a:cubicBezTo>
                  <a:cubicBezTo>
                    <a:pt x="12" y="21"/>
                    <a:pt x="12" y="21"/>
                    <a:pt x="12" y="21"/>
                  </a:cubicBezTo>
                  <a:cubicBezTo>
                    <a:pt x="11" y="22"/>
                    <a:pt x="11" y="23"/>
                    <a:pt x="10" y="24"/>
                  </a:cubicBezTo>
                  <a:cubicBezTo>
                    <a:pt x="10" y="24"/>
                    <a:pt x="10" y="24"/>
                    <a:pt x="9" y="24"/>
                  </a:cubicBezTo>
                  <a:cubicBezTo>
                    <a:pt x="9" y="25"/>
                    <a:pt x="9" y="25"/>
                    <a:pt x="9" y="25"/>
                  </a:cubicBezTo>
                  <a:cubicBezTo>
                    <a:pt x="9" y="25"/>
                    <a:pt x="9" y="25"/>
                    <a:pt x="9" y="26"/>
                  </a:cubicBezTo>
                  <a:cubicBezTo>
                    <a:pt x="8" y="29"/>
                    <a:pt x="7" y="32"/>
                    <a:pt x="6" y="35"/>
                  </a:cubicBezTo>
                  <a:cubicBezTo>
                    <a:pt x="6" y="34"/>
                    <a:pt x="6" y="34"/>
                    <a:pt x="6" y="34"/>
                  </a:cubicBezTo>
                  <a:cubicBezTo>
                    <a:pt x="5" y="34"/>
                    <a:pt x="5" y="34"/>
                    <a:pt x="4" y="34"/>
                  </a:cubicBezTo>
                  <a:cubicBezTo>
                    <a:pt x="4" y="34"/>
                    <a:pt x="3" y="34"/>
                    <a:pt x="3" y="34"/>
                  </a:cubicBezTo>
                  <a:cubicBezTo>
                    <a:pt x="2" y="34"/>
                    <a:pt x="2" y="35"/>
                    <a:pt x="2" y="35"/>
                  </a:cubicBezTo>
                  <a:cubicBezTo>
                    <a:pt x="1" y="35"/>
                    <a:pt x="1" y="36"/>
                    <a:pt x="1" y="36"/>
                  </a:cubicBezTo>
                  <a:cubicBezTo>
                    <a:pt x="1" y="37"/>
                    <a:pt x="1" y="37"/>
                    <a:pt x="0" y="38"/>
                  </a:cubicBezTo>
                  <a:cubicBezTo>
                    <a:pt x="0" y="38"/>
                    <a:pt x="0" y="39"/>
                    <a:pt x="0" y="40"/>
                  </a:cubicBezTo>
                  <a:cubicBezTo>
                    <a:pt x="0" y="40"/>
                    <a:pt x="0" y="40"/>
                    <a:pt x="0" y="40"/>
                  </a:cubicBezTo>
                  <a:cubicBezTo>
                    <a:pt x="0" y="41"/>
                    <a:pt x="1" y="42"/>
                    <a:pt x="1" y="43"/>
                  </a:cubicBezTo>
                  <a:cubicBezTo>
                    <a:pt x="1" y="44"/>
                    <a:pt x="1" y="44"/>
                    <a:pt x="2" y="45"/>
                  </a:cubicBezTo>
                  <a:cubicBezTo>
                    <a:pt x="2" y="46"/>
                    <a:pt x="3" y="46"/>
                    <a:pt x="3" y="46"/>
                  </a:cubicBezTo>
                  <a:cubicBezTo>
                    <a:pt x="3" y="47"/>
                    <a:pt x="3" y="47"/>
                    <a:pt x="4" y="47"/>
                  </a:cubicBezTo>
                  <a:cubicBezTo>
                    <a:pt x="4" y="47"/>
                    <a:pt x="4" y="47"/>
                    <a:pt x="4" y="47"/>
                  </a:cubicBezTo>
                  <a:cubicBezTo>
                    <a:pt x="4" y="47"/>
                    <a:pt x="5" y="47"/>
                    <a:pt x="5" y="47"/>
                  </a:cubicBezTo>
                  <a:cubicBezTo>
                    <a:pt x="5" y="47"/>
                    <a:pt x="5" y="47"/>
                    <a:pt x="5" y="47"/>
                  </a:cubicBezTo>
                  <a:cubicBezTo>
                    <a:pt x="6" y="46"/>
                    <a:pt x="6" y="46"/>
                    <a:pt x="6" y="46"/>
                  </a:cubicBezTo>
                  <a:cubicBezTo>
                    <a:pt x="6" y="46"/>
                    <a:pt x="6" y="46"/>
                    <a:pt x="6" y="46"/>
                  </a:cubicBezTo>
                  <a:cubicBezTo>
                    <a:pt x="6" y="46"/>
                    <a:pt x="6" y="46"/>
                    <a:pt x="6" y="46"/>
                  </a:cubicBezTo>
                  <a:cubicBezTo>
                    <a:pt x="7" y="49"/>
                    <a:pt x="8" y="53"/>
                    <a:pt x="9" y="56"/>
                  </a:cubicBezTo>
                  <a:cubicBezTo>
                    <a:pt x="10" y="59"/>
                    <a:pt x="12" y="62"/>
                    <a:pt x="14" y="65"/>
                  </a:cubicBezTo>
                  <a:cubicBezTo>
                    <a:pt x="16" y="68"/>
                    <a:pt x="18" y="70"/>
                    <a:pt x="21" y="72"/>
                  </a:cubicBezTo>
                  <a:cubicBezTo>
                    <a:pt x="24" y="74"/>
                    <a:pt x="27" y="75"/>
                    <a:pt x="31" y="77"/>
                  </a:cubicBezTo>
                  <a:cubicBezTo>
                    <a:pt x="36" y="78"/>
                    <a:pt x="41" y="79"/>
                    <a:pt x="46" y="79"/>
                  </a:cubicBezTo>
                  <a:cubicBezTo>
                    <a:pt x="48" y="79"/>
                    <a:pt x="49" y="79"/>
                    <a:pt x="51" y="79"/>
                  </a:cubicBezTo>
                  <a:cubicBezTo>
                    <a:pt x="55" y="79"/>
                    <a:pt x="58" y="78"/>
                    <a:pt x="61" y="77"/>
                  </a:cubicBezTo>
                  <a:cubicBezTo>
                    <a:pt x="65" y="76"/>
                    <a:pt x="68" y="74"/>
                    <a:pt x="71" y="72"/>
                  </a:cubicBezTo>
                  <a:cubicBezTo>
                    <a:pt x="74" y="70"/>
                    <a:pt x="76" y="68"/>
                    <a:pt x="78" y="66"/>
                  </a:cubicBezTo>
                  <a:cubicBezTo>
                    <a:pt x="81" y="63"/>
                    <a:pt x="83" y="60"/>
                    <a:pt x="84" y="57"/>
                  </a:cubicBezTo>
                  <a:cubicBezTo>
                    <a:pt x="87" y="51"/>
                    <a:pt x="88" y="45"/>
                    <a:pt x="88" y="38"/>
                  </a:cubicBezTo>
                  <a:cubicBezTo>
                    <a:pt x="88" y="38"/>
                    <a:pt x="88" y="38"/>
                    <a:pt x="88" y="38"/>
                  </a:cubicBezTo>
                  <a:cubicBezTo>
                    <a:pt x="88" y="39"/>
                    <a:pt x="89" y="39"/>
                    <a:pt x="89" y="39"/>
                  </a:cubicBezTo>
                  <a:cubicBezTo>
                    <a:pt x="89" y="39"/>
                    <a:pt x="89" y="39"/>
                    <a:pt x="89" y="39"/>
                  </a:cubicBezTo>
                  <a:cubicBezTo>
                    <a:pt x="89" y="39"/>
                    <a:pt x="90" y="39"/>
                    <a:pt x="90" y="38"/>
                  </a:cubicBezTo>
                  <a:cubicBezTo>
                    <a:pt x="90" y="38"/>
                    <a:pt x="90" y="38"/>
                    <a:pt x="91" y="38"/>
                  </a:cubicBezTo>
                  <a:cubicBezTo>
                    <a:pt x="91" y="37"/>
                    <a:pt x="91" y="37"/>
                    <a:pt x="91" y="37"/>
                  </a:cubicBezTo>
                  <a:cubicBezTo>
                    <a:pt x="92" y="36"/>
                    <a:pt x="92" y="35"/>
                    <a:pt x="92" y="34"/>
                  </a:cubicBezTo>
                  <a:cubicBezTo>
                    <a:pt x="92" y="33"/>
                    <a:pt x="92" y="32"/>
                    <a:pt x="92" y="31"/>
                  </a:cubicBezTo>
                  <a:close/>
                  <a:moveTo>
                    <a:pt x="6" y="44"/>
                  </a:moveTo>
                  <a:cubicBezTo>
                    <a:pt x="6" y="45"/>
                    <a:pt x="6" y="45"/>
                    <a:pt x="5" y="45"/>
                  </a:cubicBezTo>
                  <a:cubicBezTo>
                    <a:pt x="5" y="45"/>
                    <a:pt x="5" y="46"/>
                    <a:pt x="5" y="46"/>
                  </a:cubicBezTo>
                  <a:cubicBezTo>
                    <a:pt x="5" y="46"/>
                    <a:pt x="5" y="46"/>
                    <a:pt x="5" y="46"/>
                  </a:cubicBezTo>
                  <a:cubicBezTo>
                    <a:pt x="4" y="46"/>
                    <a:pt x="4" y="45"/>
                    <a:pt x="3" y="44"/>
                  </a:cubicBezTo>
                  <a:cubicBezTo>
                    <a:pt x="3" y="44"/>
                    <a:pt x="3" y="43"/>
                    <a:pt x="2" y="42"/>
                  </a:cubicBezTo>
                  <a:cubicBezTo>
                    <a:pt x="2" y="41"/>
                    <a:pt x="2" y="41"/>
                    <a:pt x="2" y="40"/>
                  </a:cubicBezTo>
                  <a:cubicBezTo>
                    <a:pt x="1" y="39"/>
                    <a:pt x="1" y="39"/>
                    <a:pt x="1" y="38"/>
                  </a:cubicBezTo>
                  <a:cubicBezTo>
                    <a:pt x="1" y="37"/>
                    <a:pt x="2" y="37"/>
                    <a:pt x="2" y="37"/>
                  </a:cubicBezTo>
                  <a:cubicBezTo>
                    <a:pt x="2" y="37"/>
                    <a:pt x="2" y="36"/>
                    <a:pt x="2" y="36"/>
                  </a:cubicBezTo>
                  <a:cubicBezTo>
                    <a:pt x="3" y="36"/>
                    <a:pt x="4" y="35"/>
                    <a:pt x="4" y="35"/>
                  </a:cubicBezTo>
                  <a:cubicBezTo>
                    <a:pt x="5" y="35"/>
                    <a:pt x="6" y="35"/>
                    <a:pt x="6" y="35"/>
                  </a:cubicBezTo>
                  <a:cubicBezTo>
                    <a:pt x="6" y="38"/>
                    <a:pt x="6" y="41"/>
                    <a:pt x="6" y="44"/>
                  </a:cubicBezTo>
                  <a:close/>
                  <a:moveTo>
                    <a:pt x="83" y="57"/>
                  </a:moveTo>
                  <a:cubicBezTo>
                    <a:pt x="82" y="60"/>
                    <a:pt x="80" y="62"/>
                    <a:pt x="78" y="65"/>
                  </a:cubicBezTo>
                  <a:cubicBezTo>
                    <a:pt x="75" y="67"/>
                    <a:pt x="73" y="69"/>
                    <a:pt x="70" y="71"/>
                  </a:cubicBezTo>
                  <a:cubicBezTo>
                    <a:pt x="67" y="73"/>
                    <a:pt x="64" y="74"/>
                    <a:pt x="61" y="75"/>
                  </a:cubicBezTo>
                  <a:cubicBezTo>
                    <a:pt x="58" y="76"/>
                    <a:pt x="54" y="77"/>
                    <a:pt x="51" y="77"/>
                  </a:cubicBezTo>
                  <a:cubicBezTo>
                    <a:pt x="49" y="77"/>
                    <a:pt x="48" y="78"/>
                    <a:pt x="46" y="78"/>
                  </a:cubicBezTo>
                  <a:cubicBezTo>
                    <a:pt x="41" y="78"/>
                    <a:pt x="36" y="77"/>
                    <a:pt x="31" y="75"/>
                  </a:cubicBezTo>
                  <a:cubicBezTo>
                    <a:pt x="28" y="74"/>
                    <a:pt x="25" y="73"/>
                    <a:pt x="22" y="71"/>
                  </a:cubicBezTo>
                  <a:cubicBezTo>
                    <a:pt x="20" y="69"/>
                    <a:pt x="17" y="67"/>
                    <a:pt x="15" y="64"/>
                  </a:cubicBezTo>
                  <a:cubicBezTo>
                    <a:pt x="13" y="61"/>
                    <a:pt x="11" y="59"/>
                    <a:pt x="10" y="55"/>
                  </a:cubicBezTo>
                  <a:cubicBezTo>
                    <a:pt x="9" y="52"/>
                    <a:pt x="8" y="49"/>
                    <a:pt x="7" y="46"/>
                  </a:cubicBezTo>
                  <a:cubicBezTo>
                    <a:pt x="6" y="39"/>
                    <a:pt x="7" y="32"/>
                    <a:pt x="10" y="26"/>
                  </a:cubicBezTo>
                  <a:cubicBezTo>
                    <a:pt x="10" y="26"/>
                    <a:pt x="10" y="25"/>
                    <a:pt x="10" y="25"/>
                  </a:cubicBezTo>
                  <a:cubicBezTo>
                    <a:pt x="10" y="25"/>
                    <a:pt x="10" y="24"/>
                    <a:pt x="11" y="24"/>
                  </a:cubicBezTo>
                  <a:cubicBezTo>
                    <a:pt x="11" y="23"/>
                    <a:pt x="12" y="21"/>
                    <a:pt x="13" y="20"/>
                  </a:cubicBezTo>
                  <a:cubicBezTo>
                    <a:pt x="13" y="20"/>
                    <a:pt x="13" y="20"/>
                    <a:pt x="13" y="20"/>
                  </a:cubicBezTo>
                  <a:cubicBezTo>
                    <a:pt x="13" y="20"/>
                    <a:pt x="13" y="20"/>
                    <a:pt x="13" y="20"/>
                  </a:cubicBezTo>
                  <a:cubicBezTo>
                    <a:pt x="13" y="20"/>
                    <a:pt x="14" y="19"/>
                    <a:pt x="14" y="18"/>
                  </a:cubicBezTo>
                  <a:cubicBezTo>
                    <a:pt x="14" y="18"/>
                    <a:pt x="15" y="17"/>
                    <a:pt x="15" y="17"/>
                  </a:cubicBezTo>
                  <a:cubicBezTo>
                    <a:pt x="15" y="17"/>
                    <a:pt x="15" y="17"/>
                    <a:pt x="16" y="17"/>
                  </a:cubicBezTo>
                  <a:cubicBezTo>
                    <a:pt x="16" y="17"/>
                    <a:pt x="16" y="17"/>
                    <a:pt x="16" y="17"/>
                  </a:cubicBezTo>
                  <a:cubicBezTo>
                    <a:pt x="16" y="17"/>
                    <a:pt x="16" y="17"/>
                    <a:pt x="16" y="17"/>
                  </a:cubicBezTo>
                  <a:cubicBezTo>
                    <a:pt x="16" y="16"/>
                    <a:pt x="17" y="16"/>
                    <a:pt x="17" y="15"/>
                  </a:cubicBezTo>
                  <a:cubicBezTo>
                    <a:pt x="18" y="15"/>
                    <a:pt x="18" y="15"/>
                    <a:pt x="19" y="14"/>
                  </a:cubicBezTo>
                  <a:cubicBezTo>
                    <a:pt x="19" y="14"/>
                    <a:pt x="19" y="14"/>
                    <a:pt x="19" y="14"/>
                  </a:cubicBezTo>
                  <a:cubicBezTo>
                    <a:pt x="19" y="14"/>
                    <a:pt x="20" y="13"/>
                    <a:pt x="20" y="13"/>
                  </a:cubicBezTo>
                  <a:cubicBezTo>
                    <a:pt x="20" y="13"/>
                    <a:pt x="20" y="13"/>
                    <a:pt x="20" y="13"/>
                  </a:cubicBezTo>
                  <a:cubicBezTo>
                    <a:pt x="21" y="13"/>
                    <a:pt x="21" y="12"/>
                    <a:pt x="21" y="12"/>
                  </a:cubicBezTo>
                  <a:cubicBezTo>
                    <a:pt x="21" y="11"/>
                    <a:pt x="22" y="11"/>
                    <a:pt x="22" y="11"/>
                  </a:cubicBezTo>
                  <a:cubicBezTo>
                    <a:pt x="23" y="10"/>
                    <a:pt x="23" y="10"/>
                    <a:pt x="24" y="10"/>
                  </a:cubicBezTo>
                  <a:cubicBezTo>
                    <a:pt x="24" y="10"/>
                    <a:pt x="24" y="10"/>
                    <a:pt x="24" y="10"/>
                  </a:cubicBezTo>
                  <a:cubicBezTo>
                    <a:pt x="24" y="10"/>
                    <a:pt x="24" y="10"/>
                    <a:pt x="24" y="10"/>
                  </a:cubicBezTo>
                  <a:cubicBezTo>
                    <a:pt x="25" y="9"/>
                    <a:pt x="26" y="9"/>
                    <a:pt x="26" y="9"/>
                  </a:cubicBezTo>
                  <a:cubicBezTo>
                    <a:pt x="27" y="9"/>
                    <a:pt x="28" y="9"/>
                    <a:pt x="29" y="8"/>
                  </a:cubicBezTo>
                  <a:cubicBezTo>
                    <a:pt x="30" y="8"/>
                    <a:pt x="31" y="8"/>
                    <a:pt x="32" y="7"/>
                  </a:cubicBezTo>
                  <a:cubicBezTo>
                    <a:pt x="32" y="7"/>
                    <a:pt x="33" y="6"/>
                    <a:pt x="34" y="6"/>
                  </a:cubicBezTo>
                  <a:cubicBezTo>
                    <a:pt x="34" y="6"/>
                    <a:pt x="34" y="6"/>
                    <a:pt x="35" y="5"/>
                  </a:cubicBezTo>
                  <a:cubicBezTo>
                    <a:pt x="35" y="5"/>
                    <a:pt x="35" y="5"/>
                    <a:pt x="36" y="5"/>
                  </a:cubicBezTo>
                  <a:cubicBezTo>
                    <a:pt x="36" y="5"/>
                    <a:pt x="36" y="5"/>
                    <a:pt x="36" y="5"/>
                  </a:cubicBezTo>
                  <a:cubicBezTo>
                    <a:pt x="37" y="5"/>
                    <a:pt x="37" y="5"/>
                    <a:pt x="37" y="5"/>
                  </a:cubicBezTo>
                  <a:cubicBezTo>
                    <a:pt x="37" y="5"/>
                    <a:pt x="37" y="5"/>
                    <a:pt x="37" y="5"/>
                  </a:cubicBezTo>
                  <a:cubicBezTo>
                    <a:pt x="37" y="5"/>
                    <a:pt x="37" y="5"/>
                    <a:pt x="37" y="6"/>
                  </a:cubicBezTo>
                  <a:cubicBezTo>
                    <a:pt x="36" y="6"/>
                    <a:pt x="36" y="7"/>
                    <a:pt x="36" y="8"/>
                  </a:cubicBezTo>
                  <a:cubicBezTo>
                    <a:pt x="36" y="9"/>
                    <a:pt x="36" y="10"/>
                    <a:pt x="37" y="10"/>
                  </a:cubicBezTo>
                  <a:cubicBezTo>
                    <a:pt x="38" y="11"/>
                    <a:pt x="38" y="11"/>
                    <a:pt x="38" y="11"/>
                  </a:cubicBezTo>
                  <a:cubicBezTo>
                    <a:pt x="37" y="10"/>
                    <a:pt x="37" y="10"/>
                    <a:pt x="37" y="10"/>
                  </a:cubicBezTo>
                  <a:cubicBezTo>
                    <a:pt x="37" y="9"/>
                    <a:pt x="37" y="9"/>
                    <a:pt x="37" y="8"/>
                  </a:cubicBezTo>
                  <a:cubicBezTo>
                    <a:pt x="38" y="8"/>
                    <a:pt x="38" y="7"/>
                    <a:pt x="38" y="7"/>
                  </a:cubicBezTo>
                  <a:cubicBezTo>
                    <a:pt x="38" y="6"/>
                    <a:pt x="39" y="6"/>
                    <a:pt x="39" y="5"/>
                  </a:cubicBezTo>
                  <a:cubicBezTo>
                    <a:pt x="39" y="5"/>
                    <a:pt x="39" y="5"/>
                    <a:pt x="40" y="5"/>
                  </a:cubicBezTo>
                  <a:cubicBezTo>
                    <a:pt x="40" y="5"/>
                    <a:pt x="40" y="5"/>
                    <a:pt x="41" y="5"/>
                  </a:cubicBezTo>
                  <a:cubicBezTo>
                    <a:pt x="41" y="5"/>
                    <a:pt x="41" y="5"/>
                    <a:pt x="41" y="4"/>
                  </a:cubicBezTo>
                  <a:cubicBezTo>
                    <a:pt x="42" y="4"/>
                    <a:pt x="42" y="4"/>
                    <a:pt x="42" y="5"/>
                  </a:cubicBezTo>
                  <a:cubicBezTo>
                    <a:pt x="42" y="5"/>
                    <a:pt x="41" y="5"/>
                    <a:pt x="41" y="6"/>
                  </a:cubicBezTo>
                  <a:cubicBezTo>
                    <a:pt x="41" y="6"/>
                    <a:pt x="41" y="7"/>
                    <a:pt x="40" y="8"/>
                  </a:cubicBezTo>
                  <a:cubicBezTo>
                    <a:pt x="40" y="9"/>
                    <a:pt x="40" y="10"/>
                    <a:pt x="41" y="11"/>
                  </a:cubicBezTo>
                  <a:cubicBezTo>
                    <a:pt x="41" y="12"/>
                    <a:pt x="41" y="13"/>
                    <a:pt x="42" y="14"/>
                  </a:cubicBezTo>
                  <a:cubicBezTo>
                    <a:pt x="42" y="15"/>
                    <a:pt x="42" y="15"/>
                    <a:pt x="42" y="15"/>
                  </a:cubicBezTo>
                  <a:cubicBezTo>
                    <a:pt x="42" y="14"/>
                    <a:pt x="42" y="14"/>
                    <a:pt x="42" y="14"/>
                  </a:cubicBezTo>
                  <a:cubicBezTo>
                    <a:pt x="42" y="13"/>
                    <a:pt x="42" y="12"/>
                    <a:pt x="42" y="11"/>
                  </a:cubicBezTo>
                  <a:cubicBezTo>
                    <a:pt x="42" y="10"/>
                    <a:pt x="42" y="9"/>
                    <a:pt x="42" y="9"/>
                  </a:cubicBezTo>
                  <a:cubicBezTo>
                    <a:pt x="42" y="8"/>
                    <a:pt x="42" y="7"/>
                    <a:pt x="43" y="6"/>
                  </a:cubicBezTo>
                  <a:cubicBezTo>
                    <a:pt x="43" y="5"/>
                    <a:pt x="43" y="5"/>
                    <a:pt x="43" y="4"/>
                  </a:cubicBezTo>
                  <a:cubicBezTo>
                    <a:pt x="43" y="4"/>
                    <a:pt x="43" y="4"/>
                    <a:pt x="43" y="4"/>
                  </a:cubicBezTo>
                  <a:cubicBezTo>
                    <a:pt x="44" y="4"/>
                    <a:pt x="44" y="4"/>
                    <a:pt x="44" y="4"/>
                  </a:cubicBezTo>
                  <a:cubicBezTo>
                    <a:pt x="44" y="4"/>
                    <a:pt x="45" y="4"/>
                    <a:pt x="45" y="4"/>
                  </a:cubicBezTo>
                  <a:cubicBezTo>
                    <a:pt x="45" y="4"/>
                    <a:pt x="45" y="4"/>
                    <a:pt x="45" y="4"/>
                  </a:cubicBezTo>
                  <a:cubicBezTo>
                    <a:pt x="45" y="4"/>
                    <a:pt x="45" y="4"/>
                    <a:pt x="45" y="4"/>
                  </a:cubicBezTo>
                  <a:cubicBezTo>
                    <a:pt x="45" y="4"/>
                    <a:pt x="45" y="4"/>
                    <a:pt x="45" y="4"/>
                  </a:cubicBezTo>
                  <a:cubicBezTo>
                    <a:pt x="45" y="4"/>
                    <a:pt x="45" y="5"/>
                    <a:pt x="44" y="5"/>
                  </a:cubicBezTo>
                  <a:cubicBezTo>
                    <a:pt x="44" y="6"/>
                    <a:pt x="44" y="6"/>
                    <a:pt x="44" y="7"/>
                  </a:cubicBezTo>
                  <a:cubicBezTo>
                    <a:pt x="44" y="7"/>
                    <a:pt x="44" y="8"/>
                    <a:pt x="44" y="8"/>
                  </a:cubicBezTo>
                  <a:cubicBezTo>
                    <a:pt x="44" y="8"/>
                    <a:pt x="44" y="8"/>
                    <a:pt x="44" y="9"/>
                  </a:cubicBezTo>
                  <a:cubicBezTo>
                    <a:pt x="44" y="9"/>
                    <a:pt x="44" y="10"/>
                    <a:pt x="44" y="10"/>
                  </a:cubicBezTo>
                  <a:cubicBezTo>
                    <a:pt x="44" y="11"/>
                    <a:pt x="44" y="11"/>
                    <a:pt x="44" y="11"/>
                  </a:cubicBezTo>
                  <a:cubicBezTo>
                    <a:pt x="44" y="11"/>
                    <a:pt x="44" y="11"/>
                    <a:pt x="44" y="11"/>
                  </a:cubicBezTo>
                  <a:cubicBezTo>
                    <a:pt x="44" y="12"/>
                    <a:pt x="44" y="12"/>
                    <a:pt x="44" y="12"/>
                  </a:cubicBezTo>
                  <a:cubicBezTo>
                    <a:pt x="45" y="13"/>
                    <a:pt x="45" y="14"/>
                    <a:pt x="45" y="14"/>
                  </a:cubicBezTo>
                  <a:cubicBezTo>
                    <a:pt x="46" y="15"/>
                    <a:pt x="46" y="16"/>
                    <a:pt x="47" y="17"/>
                  </a:cubicBezTo>
                  <a:cubicBezTo>
                    <a:pt x="48" y="17"/>
                    <a:pt x="48" y="17"/>
                    <a:pt x="48" y="17"/>
                  </a:cubicBezTo>
                  <a:cubicBezTo>
                    <a:pt x="48" y="17"/>
                    <a:pt x="48" y="17"/>
                    <a:pt x="48" y="17"/>
                  </a:cubicBezTo>
                  <a:cubicBezTo>
                    <a:pt x="48" y="17"/>
                    <a:pt x="48" y="17"/>
                    <a:pt x="48" y="17"/>
                  </a:cubicBezTo>
                  <a:cubicBezTo>
                    <a:pt x="48" y="16"/>
                    <a:pt x="48" y="16"/>
                    <a:pt x="47" y="16"/>
                  </a:cubicBezTo>
                  <a:cubicBezTo>
                    <a:pt x="47" y="15"/>
                    <a:pt x="47" y="14"/>
                    <a:pt x="47" y="14"/>
                  </a:cubicBezTo>
                  <a:cubicBezTo>
                    <a:pt x="46" y="13"/>
                    <a:pt x="46" y="13"/>
                    <a:pt x="46" y="13"/>
                  </a:cubicBezTo>
                  <a:cubicBezTo>
                    <a:pt x="46" y="13"/>
                    <a:pt x="46" y="12"/>
                    <a:pt x="46" y="12"/>
                  </a:cubicBezTo>
                  <a:cubicBezTo>
                    <a:pt x="46" y="11"/>
                    <a:pt x="46" y="11"/>
                    <a:pt x="46" y="11"/>
                  </a:cubicBezTo>
                  <a:cubicBezTo>
                    <a:pt x="46" y="11"/>
                    <a:pt x="45" y="11"/>
                    <a:pt x="45" y="10"/>
                  </a:cubicBezTo>
                  <a:cubicBezTo>
                    <a:pt x="45" y="10"/>
                    <a:pt x="45" y="9"/>
                    <a:pt x="45" y="9"/>
                  </a:cubicBezTo>
                  <a:cubicBezTo>
                    <a:pt x="45" y="8"/>
                    <a:pt x="45" y="8"/>
                    <a:pt x="45" y="8"/>
                  </a:cubicBezTo>
                  <a:cubicBezTo>
                    <a:pt x="45" y="7"/>
                    <a:pt x="45" y="7"/>
                    <a:pt x="46" y="7"/>
                  </a:cubicBezTo>
                  <a:cubicBezTo>
                    <a:pt x="46" y="7"/>
                    <a:pt x="46" y="6"/>
                    <a:pt x="46" y="6"/>
                  </a:cubicBezTo>
                  <a:cubicBezTo>
                    <a:pt x="46" y="5"/>
                    <a:pt x="46" y="5"/>
                    <a:pt x="46" y="5"/>
                  </a:cubicBezTo>
                  <a:cubicBezTo>
                    <a:pt x="46" y="5"/>
                    <a:pt x="46" y="5"/>
                    <a:pt x="46" y="5"/>
                  </a:cubicBezTo>
                  <a:cubicBezTo>
                    <a:pt x="46" y="5"/>
                    <a:pt x="46" y="5"/>
                    <a:pt x="46" y="5"/>
                  </a:cubicBezTo>
                  <a:cubicBezTo>
                    <a:pt x="46" y="5"/>
                    <a:pt x="46" y="5"/>
                    <a:pt x="46" y="5"/>
                  </a:cubicBezTo>
                  <a:cubicBezTo>
                    <a:pt x="46" y="5"/>
                    <a:pt x="47" y="5"/>
                    <a:pt x="47" y="5"/>
                  </a:cubicBezTo>
                  <a:cubicBezTo>
                    <a:pt x="47" y="5"/>
                    <a:pt x="47" y="5"/>
                    <a:pt x="47" y="5"/>
                  </a:cubicBezTo>
                  <a:cubicBezTo>
                    <a:pt x="47" y="5"/>
                    <a:pt x="47" y="5"/>
                    <a:pt x="47" y="5"/>
                  </a:cubicBezTo>
                  <a:cubicBezTo>
                    <a:pt x="47" y="5"/>
                    <a:pt x="47" y="5"/>
                    <a:pt x="47" y="4"/>
                  </a:cubicBezTo>
                  <a:cubicBezTo>
                    <a:pt x="47" y="4"/>
                    <a:pt x="47" y="4"/>
                    <a:pt x="47" y="4"/>
                  </a:cubicBezTo>
                  <a:cubicBezTo>
                    <a:pt x="47" y="4"/>
                    <a:pt x="47" y="4"/>
                    <a:pt x="47" y="4"/>
                  </a:cubicBezTo>
                  <a:cubicBezTo>
                    <a:pt x="47" y="5"/>
                    <a:pt x="47" y="5"/>
                    <a:pt x="48" y="5"/>
                  </a:cubicBezTo>
                  <a:cubicBezTo>
                    <a:pt x="48" y="5"/>
                    <a:pt x="48" y="5"/>
                    <a:pt x="48" y="5"/>
                  </a:cubicBezTo>
                  <a:cubicBezTo>
                    <a:pt x="48" y="5"/>
                    <a:pt x="48" y="5"/>
                    <a:pt x="48" y="5"/>
                  </a:cubicBezTo>
                  <a:cubicBezTo>
                    <a:pt x="48" y="5"/>
                    <a:pt x="48" y="5"/>
                    <a:pt x="48" y="5"/>
                  </a:cubicBezTo>
                  <a:cubicBezTo>
                    <a:pt x="48" y="5"/>
                    <a:pt x="48" y="5"/>
                    <a:pt x="48" y="5"/>
                  </a:cubicBezTo>
                  <a:cubicBezTo>
                    <a:pt x="48" y="6"/>
                    <a:pt x="48" y="7"/>
                    <a:pt x="48" y="7"/>
                  </a:cubicBezTo>
                  <a:cubicBezTo>
                    <a:pt x="48" y="8"/>
                    <a:pt x="48" y="8"/>
                    <a:pt x="48" y="8"/>
                  </a:cubicBezTo>
                  <a:cubicBezTo>
                    <a:pt x="48" y="9"/>
                    <a:pt x="49" y="9"/>
                    <a:pt x="49" y="9"/>
                  </a:cubicBezTo>
                  <a:cubicBezTo>
                    <a:pt x="49" y="10"/>
                    <a:pt x="49" y="10"/>
                    <a:pt x="49" y="11"/>
                  </a:cubicBezTo>
                  <a:cubicBezTo>
                    <a:pt x="49" y="11"/>
                    <a:pt x="49" y="11"/>
                    <a:pt x="49" y="11"/>
                  </a:cubicBezTo>
                  <a:cubicBezTo>
                    <a:pt x="49" y="12"/>
                    <a:pt x="49" y="12"/>
                    <a:pt x="49" y="12"/>
                  </a:cubicBezTo>
                  <a:cubicBezTo>
                    <a:pt x="49" y="13"/>
                    <a:pt x="50" y="13"/>
                    <a:pt x="50" y="13"/>
                  </a:cubicBezTo>
                  <a:cubicBezTo>
                    <a:pt x="50" y="14"/>
                    <a:pt x="50" y="15"/>
                    <a:pt x="51" y="15"/>
                  </a:cubicBezTo>
                  <a:cubicBezTo>
                    <a:pt x="52" y="16"/>
                    <a:pt x="53" y="17"/>
                    <a:pt x="54" y="17"/>
                  </a:cubicBezTo>
                  <a:cubicBezTo>
                    <a:pt x="54" y="18"/>
                    <a:pt x="54" y="18"/>
                    <a:pt x="54" y="18"/>
                  </a:cubicBezTo>
                  <a:cubicBezTo>
                    <a:pt x="55" y="17"/>
                    <a:pt x="55" y="17"/>
                    <a:pt x="55" y="17"/>
                  </a:cubicBezTo>
                  <a:cubicBezTo>
                    <a:pt x="54" y="17"/>
                    <a:pt x="54" y="17"/>
                    <a:pt x="54" y="17"/>
                  </a:cubicBezTo>
                  <a:cubicBezTo>
                    <a:pt x="54" y="16"/>
                    <a:pt x="53" y="15"/>
                    <a:pt x="52" y="14"/>
                  </a:cubicBezTo>
                  <a:cubicBezTo>
                    <a:pt x="52" y="14"/>
                    <a:pt x="52" y="14"/>
                    <a:pt x="52" y="13"/>
                  </a:cubicBezTo>
                  <a:cubicBezTo>
                    <a:pt x="52" y="13"/>
                    <a:pt x="51" y="13"/>
                    <a:pt x="51" y="12"/>
                  </a:cubicBezTo>
                  <a:cubicBezTo>
                    <a:pt x="51" y="12"/>
                    <a:pt x="51" y="12"/>
                    <a:pt x="51" y="12"/>
                  </a:cubicBezTo>
                  <a:cubicBezTo>
                    <a:pt x="51" y="12"/>
                    <a:pt x="50" y="11"/>
                    <a:pt x="50" y="11"/>
                  </a:cubicBezTo>
                  <a:cubicBezTo>
                    <a:pt x="50" y="10"/>
                    <a:pt x="50" y="10"/>
                    <a:pt x="49" y="9"/>
                  </a:cubicBezTo>
                  <a:cubicBezTo>
                    <a:pt x="49" y="9"/>
                    <a:pt x="49" y="8"/>
                    <a:pt x="49" y="8"/>
                  </a:cubicBezTo>
                  <a:cubicBezTo>
                    <a:pt x="49" y="8"/>
                    <a:pt x="49" y="7"/>
                    <a:pt x="49" y="7"/>
                  </a:cubicBezTo>
                  <a:cubicBezTo>
                    <a:pt x="49" y="7"/>
                    <a:pt x="49" y="6"/>
                    <a:pt x="49" y="5"/>
                  </a:cubicBezTo>
                  <a:cubicBezTo>
                    <a:pt x="49" y="5"/>
                    <a:pt x="49" y="5"/>
                    <a:pt x="49" y="5"/>
                  </a:cubicBezTo>
                  <a:cubicBezTo>
                    <a:pt x="49" y="5"/>
                    <a:pt x="49" y="5"/>
                    <a:pt x="49" y="4"/>
                  </a:cubicBezTo>
                  <a:cubicBezTo>
                    <a:pt x="49" y="4"/>
                    <a:pt x="49" y="4"/>
                    <a:pt x="49" y="4"/>
                  </a:cubicBezTo>
                  <a:cubicBezTo>
                    <a:pt x="49" y="4"/>
                    <a:pt x="49" y="4"/>
                    <a:pt x="49" y="4"/>
                  </a:cubicBezTo>
                  <a:cubicBezTo>
                    <a:pt x="49" y="4"/>
                    <a:pt x="49" y="4"/>
                    <a:pt x="49" y="4"/>
                  </a:cubicBezTo>
                  <a:cubicBezTo>
                    <a:pt x="49" y="5"/>
                    <a:pt x="50" y="5"/>
                    <a:pt x="50" y="5"/>
                  </a:cubicBezTo>
                  <a:cubicBezTo>
                    <a:pt x="50" y="5"/>
                    <a:pt x="50" y="5"/>
                    <a:pt x="50" y="4"/>
                  </a:cubicBezTo>
                  <a:cubicBezTo>
                    <a:pt x="50" y="4"/>
                    <a:pt x="50" y="4"/>
                    <a:pt x="50" y="4"/>
                  </a:cubicBezTo>
                  <a:cubicBezTo>
                    <a:pt x="50" y="4"/>
                    <a:pt x="50" y="4"/>
                    <a:pt x="50" y="4"/>
                  </a:cubicBezTo>
                  <a:cubicBezTo>
                    <a:pt x="50" y="5"/>
                    <a:pt x="50" y="5"/>
                    <a:pt x="51" y="5"/>
                  </a:cubicBezTo>
                  <a:cubicBezTo>
                    <a:pt x="51" y="6"/>
                    <a:pt x="51" y="7"/>
                    <a:pt x="52" y="8"/>
                  </a:cubicBezTo>
                  <a:cubicBezTo>
                    <a:pt x="52" y="8"/>
                    <a:pt x="53" y="9"/>
                    <a:pt x="54" y="9"/>
                  </a:cubicBezTo>
                  <a:cubicBezTo>
                    <a:pt x="54" y="9"/>
                    <a:pt x="55" y="10"/>
                    <a:pt x="56" y="10"/>
                  </a:cubicBezTo>
                  <a:cubicBezTo>
                    <a:pt x="56" y="10"/>
                    <a:pt x="56" y="10"/>
                    <a:pt x="56" y="10"/>
                  </a:cubicBezTo>
                  <a:cubicBezTo>
                    <a:pt x="57" y="9"/>
                    <a:pt x="57" y="9"/>
                    <a:pt x="57" y="9"/>
                  </a:cubicBezTo>
                  <a:cubicBezTo>
                    <a:pt x="56" y="9"/>
                    <a:pt x="56" y="9"/>
                    <a:pt x="56" y="9"/>
                  </a:cubicBezTo>
                  <a:cubicBezTo>
                    <a:pt x="56" y="9"/>
                    <a:pt x="55" y="8"/>
                    <a:pt x="54" y="8"/>
                  </a:cubicBezTo>
                  <a:cubicBezTo>
                    <a:pt x="54" y="8"/>
                    <a:pt x="53" y="7"/>
                    <a:pt x="53" y="7"/>
                  </a:cubicBezTo>
                  <a:cubicBezTo>
                    <a:pt x="53" y="6"/>
                    <a:pt x="52" y="5"/>
                    <a:pt x="52" y="5"/>
                  </a:cubicBezTo>
                  <a:cubicBezTo>
                    <a:pt x="52" y="5"/>
                    <a:pt x="52" y="4"/>
                    <a:pt x="52" y="4"/>
                  </a:cubicBezTo>
                  <a:cubicBezTo>
                    <a:pt x="52" y="4"/>
                    <a:pt x="52" y="4"/>
                    <a:pt x="52" y="4"/>
                  </a:cubicBezTo>
                  <a:cubicBezTo>
                    <a:pt x="52" y="4"/>
                    <a:pt x="52" y="4"/>
                    <a:pt x="52" y="4"/>
                  </a:cubicBezTo>
                  <a:cubicBezTo>
                    <a:pt x="53" y="4"/>
                    <a:pt x="53" y="4"/>
                    <a:pt x="53" y="5"/>
                  </a:cubicBezTo>
                  <a:cubicBezTo>
                    <a:pt x="53" y="5"/>
                    <a:pt x="54" y="5"/>
                    <a:pt x="54" y="5"/>
                  </a:cubicBezTo>
                  <a:cubicBezTo>
                    <a:pt x="54" y="5"/>
                    <a:pt x="55" y="5"/>
                    <a:pt x="55" y="5"/>
                  </a:cubicBezTo>
                  <a:cubicBezTo>
                    <a:pt x="55" y="5"/>
                    <a:pt x="55" y="5"/>
                    <a:pt x="55" y="5"/>
                  </a:cubicBezTo>
                  <a:cubicBezTo>
                    <a:pt x="55" y="5"/>
                    <a:pt x="55" y="5"/>
                    <a:pt x="56" y="5"/>
                  </a:cubicBezTo>
                  <a:cubicBezTo>
                    <a:pt x="56" y="5"/>
                    <a:pt x="56" y="5"/>
                    <a:pt x="56" y="5"/>
                  </a:cubicBezTo>
                  <a:cubicBezTo>
                    <a:pt x="56" y="5"/>
                    <a:pt x="56" y="5"/>
                    <a:pt x="56" y="4"/>
                  </a:cubicBezTo>
                  <a:cubicBezTo>
                    <a:pt x="57" y="5"/>
                    <a:pt x="57" y="5"/>
                    <a:pt x="58" y="5"/>
                  </a:cubicBezTo>
                  <a:cubicBezTo>
                    <a:pt x="58" y="5"/>
                    <a:pt x="59" y="5"/>
                    <a:pt x="59" y="5"/>
                  </a:cubicBezTo>
                  <a:cubicBezTo>
                    <a:pt x="59" y="5"/>
                    <a:pt x="59" y="5"/>
                    <a:pt x="60" y="5"/>
                  </a:cubicBezTo>
                  <a:cubicBezTo>
                    <a:pt x="60" y="5"/>
                    <a:pt x="60" y="5"/>
                    <a:pt x="60" y="5"/>
                  </a:cubicBezTo>
                  <a:cubicBezTo>
                    <a:pt x="60" y="5"/>
                    <a:pt x="60" y="5"/>
                    <a:pt x="60" y="5"/>
                  </a:cubicBezTo>
                  <a:cubicBezTo>
                    <a:pt x="60" y="5"/>
                    <a:pt x="60" y="5"/>
                    <a:pt x="60" y="5"/>
                  </a:cubicBezTo>
                  <a:cubicBezTo>
                    <a:pt x="60" y="5"/>
                    <a:pt x="60" y="5"/>
                    <a:pt x="60" y="5"/>
                  </a:cubicBezTo>
                  <a:cubicBezTo>
                    <a:pt x="61" y="5"/>
                    <a:pt x="61" y="5"/>
                    <a:pt x="62" y="5"/>
                  </a:cubicBezTo>
                  <a:cubicBezTo>
                    <a:pt x="62" y="5"/>
                    <a:pt x="62" y="6"/>
                    <a:pt x="63" y="6"/>
                  </a:cubicBezTo>
                  <a:cubicBezTo>
                    <a:pt x="63" y="6"/>
                    <a:pt x="63" y="6"/>
                    <a:pt x="63" y="6"/>
                  </a:cubicBezTo>
                  <a:cubicBezTo>
                    <a:pt x="64" y="7"/>
                    <a:pt x="64" y="7"/>
                    <a:pt x="65" y="7"/>
                  </a:cubicBezTo>
                  <a:cubicBezTo>
                    <a:pt x="65" y="7"/>
                    <a:pt x="65" y="7"/>
                    <a:pt x="65" y="7"/>
                  </a:cubicBezTo>
                  <a:cubicBezTo>
                    <a:pt x="65" y="7"/>
                    <a:pt x="65" y="7"/>
                    <a:pt x="65" y="7"/>
                  </a:cubicBezTo>
                  <a:cubicBezTo>
                    <a:pt x="65" y="7"/>
                    <a:pt x="65" y="7"/>
                    <a:pt x="65" y="7"/>
                  </a:cubicBezTo>
                  <a:cubicBezTo>
                    <a:pt x="66" y="7"/>
                    <a:pt x="66" y="7"/>
                    <a:pt x="66" y="7"/>
                  </a:cubicBezTo>
                  <a:cubicBezTo>
                    <a:pt x="66" y="7"/>
                    <a:pt x="66" y="7"/>
                    <a:pt x="66" y="8"/>
                  </a:cubicBezTo>
                  <a:cubicBezTo>
                    <a:pt x="66" y="8"/>
                    <a:pt x="66" y="8"/>
                    <a:pt x="66" y="8"/>
                  </a:cubicBezTo>
                  <a:cubicBezTo>
                    <a:pt x="66" y="8"/>
                    <a:pt x="66" y="8"/>
                    <a:pt x="67" y="8"/>
                  </a:cubicBezTo>
                  <a:cubicBezTo>
                    <a:pt x="67" y="8"/>
                    <a:pt x="67" y="8"/>
                    <a:pt x="67" y="8"/>
                  </a:cubicBezTo>
                  <a:cubicBezTo>
                    <a:pt x="67" y="9"/>
                    <a:pt x="67" y="9"/>
                    <a:pt x="67" y="9"/>
                  </a:cubicBezTo>
                  <a:cubicBezTo>
                    <a:pt x="67" y="9"/>
                    <a:pt x="67" y="9"/>
                    <a:pt x="67" y="9"/>
                  </a:cubicBezTo>
                  <a:cubicBezTo>
                    <a:pt x="67"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10"/>
                    <a:pt x="68" y="10"/>
                    <a:pt x="68" y="10"/>
                  </a:cubicBezTo>
                  <a:cubicBezTo>
                    <a:pt x="69" y="10"/>
                    <a:pt x="69" y="10"/>
                    <a:pt x="69" y="10"/>
                  </a:cubicBezTo>
                  <a:cubicBezTo>
                    <a:pt x="69" y="10"/>
                    <a:pt x="69" y="10"/>
                    <a:pt x="69" y="10"/>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10"/>
                  </a:cubicBezTo>
                  <a:cubicBezTo>
                    <a:pt x="70" y="10"/>
                    <a:pt x="70" y="10"/>
                    <a:pt x="70" y="10"/>
                  </a:cubicBezTo>
                  <a:cubicBezTo>
                    <a:pt x="70" y="10"/>
                    <a:pt x="70" y="10"/>
                    <a:pt x="70" y="10"/>
                  </a:cubicBezTo>
                  <a:cubicBezTo>
                    <a:pt x="70" y="10"/>
                    <a:pt x="70" y="10"/>
                    <a:pt x="70" y="10"/>
                  </a:cubicBezTo>
                  <a:cubicBezTo>
                    <a:pt x="70" y="10"/>
                    <a:pt x="70" y="10"/>
                    <a:pt x="70" y="10"/>
                  </a:cubicBezTo>
                  <a:cubicBezTo>
                    <a:pt x="70" y="10"/>
                    <a:pt x="70" y="10"/>
                    <a:pt x="70" y="10"/>
                  </a:cubicBezTo>
                  <a:cubicBezTo>
                    <a:pt x="70" y="10"/>
                    <a:pt x="70" y="10"/>
                    <a:pt x="70" y="10"/>
                  </a:cubicBezTo>
                  <a:cubicBezTo>
                    <a:pt x="70" y="10"/>
                    <a:pt x="70" y="10"/>
                    <a:pt x="71" y="10"/>
                  </a:cubicBezTo>
                  <a:cubicBezTo>
                    <a:pt x="71" y="10"/>
                    <a:pt x="71" y="11"/>
                    <a:pt x="71" y="11"/>
                  </a:cubicBezTo>
                  <a:cubicBezTo>
                    <a:pt x="71" y="11"/>
                    <a:pt x="71" y="11"/>
                    <a:pt x="71" y="11"/>
                  </a:cubicBezTo>
                  <a:cubicBezTo>
                    <a:pt x="71" y="11"/>
                    <a:pt x="71" y="11"/>
                    <a:pt x="71" y="11"/>
                  </a:cubicBezTo>
                  <a:cubicBezTo>
                    <a:pt x="72" y="11"/>
                    <a:pt x="72" y="11"/>
                    <a:pt x="72" y="11"/>
                  </a:cubicBezTo>
                  <a:cubicBezTo>
                    <a:pt x="72" y="11"/>
                    <a:pt x="73" y="12"/>
                    <a:pt x="73" y="12"/>
                  </a:cubicBezTo>
                  <a:cubicBezTo>
                    <a:pt x="73" y="12"/>
                    <a:pt x="73" y="12"/>
                    <a:pt x="73" y="12"/>
                  </a:cubicBezTo>
                  <a:cubicBezTo>
                    <a:pt x="73" y="12"/>
                    <a:pt x="73" y="13"/>
                    <a:pt x="74" y="13"/>
                  </a:cubicBezTo>
                  <a:cubicBezTo>
                    <a:pt x="74" y="13"/>
                    <a:pt x="74" y="14"/>
                    <a:pt x="75" y="14"/>
                  </a:cubicBezTo>
                  <a:cubicBezTo>
                    <a:pt x="76" y="15"/>
                    <a:pt x="76" y="15"/>
                    <a:pt x="77" y="16"/>
                  </a:cubicBezTo>
                  <a:cubicBezTo>
                    <a:pt x="77" y="16"/>
                    <a:pt x="77" y="16"/>
                    <a:pt x="78" y="17"/>
                  </a:cubicBezTo>
                  <a:cubicBezTo>
                    <a:pt x="79" y="18"/>
                    <a:pt x="80" y="19"/>
                    <a:pt x="81" y="20"/>
                  </a:cubicBezTo>
                  <a:cubicBezTo>
                    <a:pt x="82" y="22"/>
                    <a:pt x="82" y="23"/>
                    <a:pt x="83" y="24"/>
                  </a:cubicBezTo>
                  <a:cubicBezTo>
                    <a:pt x="84" y="25"/>
                    <a:pt x="84" y="26"/>
                    <a:pt x="85" y="27"/>
                  </a:cubicBezTo>
                  <a:cubicBezTo>
                    <a:pt x="85" y="27"/>
                    <a:pt x="85" y="27"/>
                    <a:pt x="85" y="27"/>
                  </a:cubicBezTo>
                  <a:cubicBezTo>
                    <a:pt x="84" y="28"/>
                    <a:pt x="85" y="28"/>
                    <a:pt x="85" y="28"/>
                  </a:cubicBezTo>
                  <a:cubicBezTo>
                    <a:pt x="85" y="28"/>
                    <a:pt x="85" y="28"/>
                    <a:pt x="85" y="28"/>
                  </a:cubicBezTo>
                  <a:cubicBezTo>
                    <a:pt x="85" y="28"/>
                    <a:pt x="85" y="28"/>
                    <a:pt x="85" y="28"/>
                  </a:cubicBezTo>
                  <a:cubicBezTo>
                    <a:pt x="85" y="28"/>
                    <a:pt x="85" y="28"/>
                    <a:pt x="85" y="28"/>
                  </a:cubicBezTo>
                  <a:cubicBezTo>
                    <a:pt x="86" y="31"/>
                    <a:pt x="87" y="34"/>
                    <a:pt x="87" y="36"/>
                  </a:cubicBezTo>
                  <a:cubicBezTo>
                    <a:pt x="87" y="36"/>
                    <a:pt x="87" y="36"/>
                    <a:pt x="87" y="36"/>
                  </a:cubicBezTo>
                  <a:cubicBezTo>
                    <a:pt x="87" y="36"/>
                    <a:pt x="87" y="36"/>
                    <a:pt x="87" y="36"/>
                  </a:cubicBezTo>
                  <a:cubicBezTo>
                    <a:pt x="87" y="36"/>
                    <a:pt x="87" y="36"/>
                    <a:pt x="87" y="36"/>
                  </a:cubicBezTo>
                  <a:cubicBezTo>
                    <a:pt x="87" y="37"/>
                    <a:pt x="87" y="37"/>
                    <a:pt x="87" y="37"/>
                  </a:cubicBezTo>
                  <a:cubicBezTo>
                    <a:pt x="87" y="37"/>
                    <a:pt x="87" y="37"/>
                    <a:pt x="87" y="37"/>
                  </a:cubicBezTo>
                  <a:cubicBezTo>
                    <a:pt x="87" y="44"/>
                    <a:pt x="86" y="51"/>
                    <a:pt x="83" y="57"/>
                  </a:cubicBezTo>
                  <a:close/>
                  <a:moveTo>
                    <a:pt x="91" y="31"/>
                  </a:moveTo>
                  <a:cubicBezTo>
                    <a:pt x="91" y="32"/>
                    <a:pt x="91" y="33"/>
                    <a:pt x="90" y="34"/>
                  </a:cubicBezTo>
                  <a:cubicBezTo>
                    <a:pt x="90" y="34"/>
                    <a:pt x="90" y="35"/>
                    <a:pt x="90" y="36"/>
                  </a:cubicBezTo>
                  <a:cubicBezTo>
                    <a:pt x="90" y="37"/>
                    <a:pt x="89" y="37"/>
                    <a:pt x="89" y="37"/>
                  </a:cubicBezTo>
                  <a:cubicBezTo>
                    <a:pt x="89" y="37"/>
                    <a:pt x="88" y="37"/>
                    <a:pt x="88" y="37"/>
                  </a:cubicBezTo>
                  <a:cubicBezTo>
                    <a:pt x="88" y="37"/>
                    <a:pt x="88" y="37"/>
                    <a:pt x="88" y="37"/>
                  </a:cubicBezTo>
                  <a:cubicBezTo>
                    <a:pt x="87" y="34"/>
                    <a:pt x="87" y="31"/>
                    <a:pt x="86" y="28"/>
                  </a:cubicBezTo>
                  <a:cubicBezTo>
                    <a:pt x="86" y="28"/>
                    <a:pt x="85" y="28"/>
                    <a:pt x="85" y="28"/>
                  </a:cubicBezTo>
                  <a:cubicBezTo>
                    <a:pt x="86" y="27"/>
                    <a:pt x="86" y="27"/>
                    <a:pt x="87" y="27"/>
                  </a:cubicBezTo>
                  <a:cubicBezTo>
                    <a:pt x="88" y="27"/>
                    <a:pt x="88" y="27"/>
                    <a:pt x="89" y="28"/>
                  </a:cubicBezTo>
                  <a:cubicBezTo>
                    <a:pt x="89" y="28"/>
                    <a:pt x="90" y="28"/>
                    <a:pt x="90" y="28"/>
                  </a:cubicBezTo>
                  <a:cubicBezTo>
                    <a:pt x="90" y="28"/>
                    <a:pt x="90" y="29"/>
                    <a:pt x="91" y="29"/>
                  </a:cubicBezTo>
                  <a:cubicBezTo>
                    <a:pt x="91" y="30"/>
                    <a:pt x="91" y="31"/>
                    <a:pt x="91" y="31"/>
                  </a:cubicBezTo>
                  <a:close/>
                </a:path>
              </a:pathLst>
            </a:custGeom>
            <a:solidFill>
              <a:srgbClr val="500500"/>
            </a:solidFill>
            <a:ln w="9525">
              <a:noFill/>
              <a:round/>
            </a:ln>
          </p:spPr>
          <p:txBody>
            <a:bodyPr/>
            <a:lstStyle/>
            <a:p>
              <a:endParaRPr lang="zh-CN" altLang="en-US"/>
            </a:p>
          </p:txBody>
        </p:sp>
        <p:sp>
          <p:nvSpPr>
            <p:cNvPr id="3090" name="Freeform 151"/>
            <p:cNvSpPr/>
            <p:nvPr/>
          </p:nvSpPr>
          <p:spPr bwMode="auto">
            <a:xfrm>
              <a:off x="6316663" y="2882900"/>
              <a:ext cx="184150" cy="185738"/>
            </a:xfrm>
            <a:custGeom>
              <a:avLst/>
              <a:gdLst>
                <a:gd name="T0" fmla="*/ 1186892788 w 20"/>
                <a:gd name="T1" fmla="*/ 1552435352 h 20"/>
                <a:gd name="T2" fmla="*/ 1526005013 w 20"/>
                <a:gd name="T3" fmla="*/ 862465116 h 20"/>
                <a:gd name="T4" fmla="*/ 1526005013 w 20"/>
                <a:gd name="T5" fmla="*/ 603722795 h 20"/>
                <a:gd name="T6" fmla="*/ 1356448900 w 20"/>
                <a:gd name="T7" fmla="*/ 689970236 h 20"/>
                <a:gd name="T8" fmla="*/ 1356448900 w 20"/>
                <a:gd name="T9" fmla="*/ 258742321 h 20"/>
                <a:gd name="T10" fmla="*/ 1017336675 w 20"/>
                <a:gd name="T11" fmla="*/ 603722795 h 20"/>
                <a:gd name="T12" fmla="*/ 847780563 w 20"/>
                <a:gd name="T13" fmla="*/ 0 h 20"/>
                <a:gd name="T14" fmla="*/ 678224450 w 20"/>
                <a:gd name="T15" fmla="*/ 431237202 h 20"/>
                <a:gd name="T16" fmla="*/ 423894885 w 20"/>
                <a:gd name="T17" fmla="*/ 172494881 h 20"/>
                <a:gd name="T18" fmla="*/ 339112225 w 20"/>
                <a:gd name="T19" fmla="*/ 776217676 h 20"/>
                <a:gd name="T20" fmla="*/ 84782660 w 20"/>
                <a:gd name="T21" fmla="*/ 948712556 h 20"/>
                <a:gd name="T22" fmla="*/ 339112225 w 20"/>
                <a:gd name="T23" fmla="*/ 1207454877 h 20"/>
                <a:gd name="T24" fmla="*/ 678224450 w 20"/>
                <a:gd name="T25" fmla="*/ 1638682792 h 20"/>
                <a:gd name="T26" fmla="*/ 1186892788 w 20"/>
                <a:gd name="T27" fmla="*/ 155243535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20">
                  <a:moveTo>
                    <a:pt x="14" y="18"/>
                  </a:moveTo>
                  <a:cubicBezTo>
                    <a:pt x="16" y="14"/>
                    <a:pt x="16" y="12"/>
                    <a:pt x="18" y="10"/>
                  </a:cubicBezTo>
                  <a:cubicBezTo>
                    <a:pt x="20" y="8"/>
                    <a:pt x="19" y="6"/>
                    <a:pt x="18" y="7"/>
                  </a:cubicBezTo>
                  <a:cubicBezTo>
                    <a:pt x="17" y="7"/>
                    <a:pt x="16" y="8"/>
                    <a:pt x="16" y="8"/>
                  </a:cubicBezTo>
                  <a:cubicBezTo>
                    <a:pt x="17" y="5"/>
                    <a:pt x="17" y="3"/>
                    <a:pt x="16" y="3"/>
                  </a:cubicBezTo>
                  <a:cubicBezTo>
                    <a:pt x="14" y="2"/>
                    <a:pt x="12" y="7"/>
                    <a:pt x="12" y="7"/>
                  </a:cubicBezTo>
                  <a:cubicBezTo>
                    <a:pt x="12" y="3"/>
                    <a:pt x="12" y="0"/>
                    <a:pt x="10" y="0"/>
                  </a:cubicBezTo>
                  <a:cubicBezTo>
                    <a:pt x="8" y="0"/>
                    <a:pt x="8" y="5"/>
                    <a:pt x="8" y="5"/>
                  </a:cubicBezTo>
                  <a:cubicBezTo>
                    <a:pt x="8" y="4"/>
                    <a:pt x="6" y="2"/>
                    <a:pt x="5" y="2"/>
                  </a:cubicBezTo>
                  <a:cubicBezTo>
                    <a:pt x="3" y="3"/>
                    <a:pt x="4" y="7"/>
                    <a:pt x="4" y="9"/>
                  </a:cubicBezTo>
                  <a:cubicBezTo>
                    <a:pt x="5" y="11"/>
                    <a:pt x="2" y="10"/>
                    <a:pt x="1" y="11"/>
                  </a:cubicBezTo>
                  <a:cubicBezTo>
                    <a:pt x="0" y="12"/>
                    <a:pt x="1" y="13"/>
                    <a:pt x="4" y="14"/>
                  </a:cubicBezTo>
                  <a:cubicBezTo>
                    <a:pt x="6" y="15"/>
                    <a:pt x="5" y="18"/>
                    <a:pt x="8" y="19"/>
                  </a:cubicBezTo>
                  <a:cubicBezTo>
                    <a:pt x="10" y="20"/>
                    <a:pt x="13" y="20"/>
                    <a:pt x="14" y="18"/>
                  </a:cubicBezTo>
                  <a:close/>
                </a:path>
              </a:pathLst>
            </a:custGeom>
            <a:solidFill>
              <a:srgbClr val="FFDEBE"/>
            </a:solidFill>
            <a:ln w="9525">
              <a:noFill/>
              <a:round/>
            </a:ln>
          </p:spPr>
          <p:txBody>
            <a:bodyPr/>
            <a:lstStyle/>
            <a:p>
              <a:endParaRPr lang="zh-CN" altLang="en-US"/>
            </a:p>
          </p:txBody>
        </p:sp>
        <p:sp>
          <p:nvSpPr>
            <p:cNvPr id="3091" name="Freeform 152"/>
            <p:cNvSpPr>
              <a:spLocks noEditPoints="1"/>
            </p:cNvSpPr>
            <p:nvPr/>
          </p:nvSpPr>
          <p:spPr bwMode="auto">
            <a:xfrm>
              <a:off x="5948363" y="2882900"/>
              <a:ext cx="552450" cy="611188"/>
            </a:xfrm>
            <a:custGeom>
              <a:avLst/>
              <a:gdLst>
                <a:gd name="T0" fmla="*/ 2147483646 w 60"/>
                <a:gd name="T1" fmla="*/ 1800865442 h 66"/>
                <a:gd name="T2" fmla="*/ 2147483646 w 60"/>
                <a:gd name="T3" fmla="*/ 2147483646 h 66"/>
                <a:gd name="T4" fmla="*/ 1441231560 w 60"/>
                <a:gd name="T5" fmla="*/ 2147483646 h 66"/>
                <a:gd name="T6" fmla="*/ 0 w 60"/>
                <a:gd name="T7" fmla="*/ 2147483646 h 66"/>
                <a:gd name="T8" fmla="*/ 84782660 w 60"/>
                <a:gd name="T9" fmla="*/ 2147483646 h 66"/>
                <a:gd name="T10" fmla="*/ 1441231560 w 60"/>
                <a:gd name="T11" fmla="*/ 2147483646 h 66"/>
                <a:gd name="T12" fmla="*/ 2147483646 w 60"/>
                <a:gd name="T13" fmla="*/ 2147483646 h 66"/>
                <a:gd name="T14" fmla="*/ 2147483646 w 60"/>
                <a:gd name="T15" fmla="*/ 1800865442 h 66"/>
                <a:gd name="T16" fmla="*/ 2147483646 w 60"/>
                <a:gd name="T17" fmla="*/ 514536952 h 66"/>
                <a:gd name="T18" fmla="*/ 2147483646 w 60"/>
                <a:gd name="T19" fmla="*/ 514536952 h 66"/>
                <a:gd name="T20" fmla="*/ 2147483646 w 60"/>
                <a:gd name="T21" fmla="*/ 257263846 h 66"/>
                <a:gd name="T22" fmla="*/ 2147483646 w 60"/>
                <a:gd name="T23" fmla="*/ 171512317 h 66"/>
                <a:gd name="T24" fmla="*/ 2147483646 w 60"/>
                <a:gd name="T25" fmla="*/ 257263846 h 66"/>
                <a:gd name="T26" fmla="*/ 2147483646 w 60"/>
                <a:gd name="T27" fmla="*/ 343024635 h 66"/>
                <a:gd name="T28" fmla="*/ 2147483646 w 60"/>
                <a:gd name="T29" fmla="*/ 0 h 66"/>
                <a:gd name="T30" fmla="*/ 2147483646 w 60"/>
                <a:gd name="T31" fmla="*/ 0 h 66"/>
                <a:gd name="T32" fmla="*/ 2147483646 w 60"/>
                <a:gd name="T33" fmla="*/ 171512317 h 66"/>
                <a:gd name="T34" fmla="*/ 2147483646 w 60"/>
                <a:gd name="T35" fmla="*/ 171512317 h 66"/>
                <a:gd name="T36" fmla="*/ 2147483646 w 60"/>
                <a:gd name="T37" fmla="*/ 171512317 h 66"/>
                <a:gd name="T38" fmla="*/ 2147483646 w 60"/>
                <a:gd name="T39" fmla="*/ 171512317 h 66"/>
                <a:gd name="T40" fmla="*/ 2147483646 w 60"/>
                <a:gd name="T41" fmla="*/ 171512317 h 66"/>
                <a:gd name="T42" fmla="*/ 2147483646 w 60"/>
                <a:gd name="T43" fmla="*/ 771800798 h 66"/>
                <a:gd name="T44" fmla="*/ 2147483646 w 60"/>
                <a:gd name="T45" fmla="*/ 857552327 h 66"/>
                <a:gd name="T46" fmla="*/ 2147483646 w 60"/>
                <a:gd name="T47" fmla="*/ 857552327 h 66"/>
                <a:gd name="T48" fmla="*/ 2147483646 w 60"/>
                <a:gd name="T49" fmla="*/ 857552327 h 66"/>
                <a:gd name="T50" fmla="*/ 2147483646 w 60"/>
                <a:gd name="T51" fmla="*/ 1029064644 h 66"/>
                <a:gd name="T52" fmla="*/ 2147483646 w 60"/>
                <a:gd name="T53" fmla="*/ 1200576961 h 66"/>
                <a:gd name="T54" fmla="*/ 2147483646 w 60"/>
                <a:gd name="T55" fmla="*/ 1286328490 h 66"/>
                <a:gd name="T56" fmla="*/ 2147483646 w 60"/>
                <a:gd name="T57" fmla="*/ 1629353125 h 66"/>
                <a:gd name="T58" fmla="*/ 2147483646 w 60"/>
                <a:gd name="T59" fmla="*/ 1629353125 h 66"/>
                <a:gd name="T60" fmla="*/ 2147483646 w 60"/>
                <a:gd name="T61" fmla="*/ 943313115 h 66"/>
                <a:gd name="T62" fmla="*/ 2147483646 w 60"/>
                <a:gd name="T63" fmla="*/ 686040009 h 66"/>
                <a:gd name="T64" fmla="*/ 2147483646 w 60"/>
                <a:gd name="T65" fmla="*/ 257263846 h 66"/>
                <a:gd name="T66" fmla="*/ 2147483646 w 60"/>
                <a:gd name="T67" fmla="*/ 771800798 h 66"/>
                <a:gd name="T68" fmla="*/ 2147483646 w 60"/>
                <a:gd name="T69" fmla="*/ 1029064644 h 66"/>
                <a:gd name="T70" fmla="*/ 2147483646 w 60"/>
                <a:gd name="T71" fmla="*/ 1457840807 h 66"/>
                <a:gd name="T72" fmla="*/ 2147483646 w 60"/>
                <a:gd name="T73" fmla="*/ 1629353125 h 66"/>
                <a:gd name="T74" fmla="*/ 2147483646 w 60"/>
                <a:gd name="T75" fmla="*/ 1372089279 h 66"/>
                <a:gd name="T76" fmla="*/ 2147483646 w 60"/>
                <a:gd name="T77" fmla="*/ 1114825433 h 66"/>
                <a:gd name="T78" fmla="*/ 2147483646 w 60"/>
                <a:gd name="T79" fmla="*/ 1029064644 h 66"/>
                <a:gd name="T80" fmla="*/ 2147483646 w 60"/>
                <a:gd name="T81" fmla="*/ 943313115 h 66"/>
                <a:gd name="T82" fmla="*/ 2147483646 w 60"/>
                <a:gd name="T83" fmla="*/ 943313115 h 66"/>
                <a:gd name="T84" fmla="*/ 2147483646 w 60"/>
                <a:gd name="T85" fmla="*/ 857552327 h 66"/>
                <a:gd name="T86" fmla="*/ 2147483646 w 60"/>
                <a:gd name="T87" fmla="*/ 686040009 h 66"/>
                <a:gd name="T88" fmla="*/ 2147483646 w 60"/>
                <a:gd name="T89" fmla="*/ 257263846 h 66"/>
                <a:gd name="T90" fmla="*/ 2147483646 w 60"/>
                <a:gd name="T91" fmla="*/ 257263846 h 66"/>
                <a:gd name="T92" fmla="*/ 2147483646 w 60"/>
                <a:gd name="T93" fmla="*/ 257263846 h 66"/>
                <a:gd name="T94" fmla="*/ 2147483646 w 60"/>
                <a:gd name="T95" fmla="*/ 771800798 h 66"/>
                <a:gd name="T96" fmla="*/ 2147483646 w 60"/>
                <a:gd name="T97" fmla="*/ 0 h 66"/>
                <a:gd name="T98" fmla="*/ 2147483646 w 60"/>
                <a:gd name="T99" fmla="*/ 0 h 66"/>
                <a:gd name="T100" fmla="*/ 2147483646 w 60"/>
                <a:gd name="T101" fmla="*/ 0 h 66"/>
                <a:gd name="T102" fmla="*/ 2147483646 w 60"/>
                <a:gd name="T103" fmla="*/ 600288481 h 66"/>
                <a:gd name="T104" fmla="*/ 2147483646 w 60"/>
                <a:gd name="T105" fmla="*/ 428776163 h 66"/>
                <a:gd name="T106" fmla="*/ 2147483646 w 60"/>
                <a:gd name="T107" fmla="*/ 257263846 h 66"/>
                <a:gd name="T108" fmla="*/ 2147483646 w 60"/>
                <a:gd name="T109" fmla="*/ 257263846 h 66"/>
                <a:gd name="T110" fmla="*/ 2147483646 w 60"/>
                <a:gd name="T111" fmla="*/ 600288481 h 66"/>
                <a:gd name="T112" fmla="*/ 2147483646 w 60"/>
                <a:gd name="T113" fmla="*/ 600288481 h 66"/>
                <a:gd name="T114" fmla="*/ 2147483646 w 60"/>
                <a:gd name="T115" fmla="*/ 600288481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 h="66">
                  <a:moveTo>
                    <a:pt x="49" y="20"/>
                  </a:moveTo>
                  <a:cubicBezTo>
                    <a:pt x="49" y="20"/>
                    <a:pt x="49" y="20"/>
                    <a:pt x="49" y="20"/>
                  </a:cubicBezTo>
                  <a:cubicBezTo>
                    <a:pt x="49" y="20"/>
                    <a:pt x="49" y="20"/>
                    <a:pt x="49" y="21"/>
                  </a:cubicBezTo>
                  <a:cubicBezTo>
                    <a:pt x="47" y="26"/>
                    <a:pt x="45" y="32"/>
                    <a:pt x="42" y="36"/>
                  </a:cubicBezTo>
                  <a:cubicBezTo>
                    <a:pt x="40" y="39"/>
                    <a:pt x="39" y="41"/>
                    <a:pt x="37" y="43"/>
                  </a:cubicBezTo>
                  <a:cubicBezTo>
                    <a:pt x="35" y="46"/>
                    <a:pt x="33" y="48"/>
                    <a:pt x="31" y="50"/>
                  </a:cubicBezTo>
                  <a:cubicBezTo>
                    <a:pt x="29" y="52"/>
                    <a:pt x="27" y="54"/>
                    <a:pt x="24" y="55"/>
                  </a:cubicBezTo>
                  <a:cubicBezTo>
                    <a:pt x="23" y="56"/>
                    <a:pt x="22" y="57"/>
                    <a:pt x="21" y="57"/>
                  </a:cubicBezTo>
                  <a:cubicBezTo>
                    <a:pt x="19" y="58"/>
                    <a:pt x="18" y="59"/>
                    <a:pt x="17" y="59"/>
                  </a:cubicBezTo>
                  <a:cubicBezTo>
                    <a:pt x="11" y="62"/>
                    <a:pt x="6" y="64"/>
                    <a:pt x="1" y="66"/>
                  </a:cubicBezTo>
                  <a:cubicBezTo>
                    <a:pt x="1" y="66"/>
                    <a:pt x="1" y="66"/>
                    <a:pt x="1" y="66"/>
                  </a:cubicBezTo>
                  <a:cubicBezTo>
                    <a:pt x="0" y="66"/>
                    <a:pt x="0" y="66"/>
                    <a:pt x="0" y="66"/>
                  </a:cubicBezTo>
                  <a:cubicBezTo>
                    <a:pt x="0" y="66"/>
                    <a:pt x="0" y="66"/>
                    <a:pt x="0" y="66"/>
                  </a:cubicBezTo>
                  <a:cubicBezTo>
                    <a:pt x="1" y="66"/>
                    <a:pt x="1" y="66"/>
                    <a:pt x="1" y="66"/>
                  </a:cubicBezTo>
                  <a:cubicBezTo>
                    <a:pt x="1" y="66"/>
                    <a:pt x="1" y="66"/>
                    <a:pt x="1" y="66"/>
                  </a:cubicBezTo>
                  <a:cubicBezTo>
                    <a:pt x="3" y="66"/>
                    <a:pt x="6" y="65"/>
                    <a:pt x="9" y="64"/>
                  </a:cubicBezTo>
                  <a:cubicBezTo>
                    <a:pt x="11" y="64"/>
                    <a:pt x="12" y="63"/>
                    <a:pt x="13" y="62"/>
                  </a:cubicBezTo>
                  <a:cubicBezTo>
                    <a:pt x="15" y="62"/>
                    <a:pt x="16" y="61"/>
                    <a:pt x="17" y="61"/>
                  </a:cubicBezTo>
                  <a:cubicBezTo>
                    <a:pt x="19" y="60"/>
                    <a:pt x="20" y="59"/>
                    <a:pt x="21" y="58"/>
                  </a:cubicBezTo>
                  <a:cubicBezTo>
                    <a:pt x="22" y="57"/>
                    <a:pt x="24" y="57"/>
                    <a:pt x="25" y="56"/>
                  </a:cubicBezTo>
                  <a:cubicBezTo>
                    <a:pt x="28" y="54"/>
                    <a:pt x="30" y="52"/>
                    <a:pt x="32" y="51"/>
                  </a:cubicBezTo>
                  <a:cubicBezTo>
                    <a:pt x="34" y="49"/>
                    <a:pt x="36" y="47"/>
                    <a:pt x="38" y="44"/>
                  </a:cubicBezTo>
                  <a:cubicBezTo>
                    <a:pt x="40" y="42"/>
                    <a:pt x="42" y="40"/>
                    <a:pt x="43" y="37"/>
                  </a:cubicBezTo>
                  <a:cubicBezTo>
                    <a:pt x="46" y="32"/>
                    <a:pt x="48" y="26"/>
                    <a:pt x="49" y="21"/>
                  </a:cubicBezTo>
                  <a:cubicBezTo>
                    <a:pt x="49" y="21"/>
                    <a:pt x="49" y="20"/>
                    <a:pt x="49" y="20"/>
                  </a:cubicBezTo>
                  <a:close/>
                  <a:moveTo>
                    <a:pt x="60" y="7"/>
                  </a:moveTo>
                  <a:cubicBezTo>
                    <a:pt x="59" y="6"/>
                    <a:pt x="59" y="6"/>
                    <a:pt x="59" y="6"/>
                  </a:cubicBezTo>
                  <a:cubicBezTo>
                    <a:pt x="58" y="6"/>
                    <a:pt x="58" y="6"/>
                    <a:pt x="58" y="6"/>
                  </a:cubicBezTo>
                  <a:cubicBezTo>
                    <a:pt x="58" y="6"/>
                    <a:pt x="58" y="6"/>
                    <a:pt x="58" y="6"/>
                  </a:cubicBezTo>
                  <a:cubicBezTo>
                    <a:pt x="58" y="6"/>
                    <a:pt x="58" y="6"/>
                    <a:pt x="57" y="6"/>
                  </a:cubicBezTo>
                  <a:cubicBezTo>
                    <a:pt x="57" y="6"/>
                    <a:pt x="57" y="6"/>
                    <a:pt x="57" y="7"/>
                  </a:cubicBezTo>
                  <a:cubicBezTo>
                    <a:pt x="57" y="6"/>
                    <a:pt x="57" y="5"/>
                    <a:pt x="57" y="5"/>
                  </a:cubicBezTo>
                  <a:cubicBezTo>
                    <a:pt x="57" y="4"/>
                    <a:pt x="57" y="3"/>
                    <a:pt x="57" y="3"/>
                  </a:cubicBezTo>
                  <a:cubicBezTo>
                    <a:pt x="57" y="3"/>
                    <a:pt x="56" y="2"/>
                    <a:pt x="56" y="2"/>
                  </a:cubicBezTo>
                  <a:cubicBezTo>
                    <a:pt x="56" y="2"/>
                    <a:pt x="56" y="2"/>
                    <a:pt x="56" y="2"/>
                  </a:cubicBezTo>
                  <a:cubicBezTo>
                    <a:pt x="56" y="2"/>
                    <a:pt x="56" y="2"/>
                    <a:pt x="56" y="2"/>
                  </a:cubicBezTo>
                  <a:cubicBezTo>
                    <a:pt x="56" y="2"/>
                    <a:pt x="56" y="2"/>
                    <a:pt x="56" y="2"/>
                  </a:cubicBezTo>
                  <a:cubicBezTo>
                    <a:pt x="55" y="2"/>
                    <a:pt x="55" y="2"/>
                    <a:pt x="55" y="2"/>
                  </a:cubicBezTo>
                  <a:cubicBezTo>
                    <a:pt x="54" y="2"/>
                    <a:pt x="54" y="3"/>
                    <a:pt x="54" y="3"/>
                  </a:cubicBezTo>
                  <a:cubicBezTo>
                    <a:pt x="53" y="4"/>
                    <a:pt x="53" y="4"/>
                    <a:pt x="53" y="5"/>
                  </a:cubicBezTo>
                  <a:cubicBezTo>
                    <a:pt x="53" y="5"/>
                    <a:pt x="52" y="6"/>
                    <a:pt x="52" y="6"/>
                  </a:cubicBezTo>
                  <a:cubicBezTo>
                    <a:pt x="52" y="5"/>
                    <a:pt x="52" y="5"/>
                    <a:pt x="52" y="4"/>
                  </a:cubicBezTo>
                  <a:cubicBezTo>
                    <a:pt x="52" y="3"/>
                    <a:pt x="52" y="2"/>
                    <a:pt x="52" y="2"/>
                  </a:cubicBezTo>
                  <a:cubicBezTo>
                    <a:pt x="52" y="1"/>
                    <a:pt x="52"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49" y="0"/>
                  </a:cubicBezTo>
                  <a:cubicBezTo>
                    <a:pt x="49" y="0"/>
                    <a:pt x="49" y="1"/>
                    <a:pt x="48" y="2"/>
                  </a:cubicBezTo>
                  <a:cubicBezTo>
                    <a:pt x="48" y="2"/>
                    <a:pt x="48" y="3"/>
                    <a:pt x="48" y="3"/>
                  </a:cubicBezTo>
                  <a:cubicBezTo>
                    <a:pt x="48" y="3"/>
                    <a:pt x="48" y="3"/>
                    <a:pt x="47" y="3"/>
                  </a:cubicBezTo>
                  <a:cubicBezTo>
                    <a:pt x="47" y="3"/>
                    <a:pt x="47" y="2"/>
                    <a:pt x="47" y="2"/>
                  </a:cubicBezTo>
                  <a:cubicBezTo>
                    <a:pt x="46" y="2"/>
                    <a:pt x="46" y="1"/>
                    <a:pt x="45" y="2"/>
                  </a:cubicBezTo>
                  <a:cubicBezTo>
                    <a:pt x="45" y="2"/>
                    <a:pt x="45" y="2"/>
                    <a:pt x="45" y="2"/>
                  </a:cubicBezTo>
                  <a:cubicBezTo>
                    <a:pt x="45" y="2"/>
                    <a:pt x="45" y="2"/>
                    <a:pt x="45" y="2"/>
                  </a:cubicBezTo>
                  <a:cubicBezTo>
                    <a:pt x="45" y="2"/>
                    <a:pt x="45" y="2"/>
                    <a:pt x="45" y="2"/>
                  </a:cubicBezTo>
                  <a:cubicBezTo>
                    <a:pt x="45" y="2"/>
                    <a:pt x="45" y="2"/>
                    <a:pt x="45" y="2"/>
                  </a:cubicBezTo>
                  <a:cubicBezTo>
                    <a:pt x="45" y="2"/>
                    <a:pt x="45" y="2"/>
                    <a:pt x="45" y="2"/>
                  </a:cubicBezTo>
                  <a:cubicBezTo>
                    <a:pt x="45" y="2"/>
                    <a:pt x="45" y="2"/>
                    <a:pt x="45" y="2"/>
                  </a:cubicBezTo>
                  <a:cubicBezTo>
                    <a:pt x="45" y="2"/>
                    <a:pt x="45" y="2"/>
                    <a:pt x="45" y="2"/>
                  </a:cubicBezTo>
                  <a:cubicBezTo>
                    <a:pt x="44" y="2"/>
                    <a:pt x="44" y="2"/>
                    <a:pt x="44" y="2"/>
                  </a:cubicBezTo>
                  <a:cubicBezTo>
                    <a:pt x="44" y="3"/>
                    <a:pt x="43" y="3"/>
                    <a:pt x="43" y="4"/>
                  </a:cubicBezTo>
                  <a:cubicBezTo>
                    <a:pt x="43" y="4"/>
                    <a:pt x="43" y="5"/>
                    <a:pt x="43" y="6"/>
                  </a:cubicBezTo>
                  <a:cubicBezTo>
                    <a:pt x="43" y="7"/>
                    <a:pt x="43" y="8"/>
                    <a:pt x="43" y="9"/>
                  </a:cubicBezTo>
                  <a:cubicBezTo>
                    <a:pt x="44" y="9"/>
                    <a:pt x="44" y="9"/>
                    <a:pt x="44" y="9"/>
                  </a:cubicBezTo>
                  <a:cubicBezTo>
                    <a:pt x="44" y="9"/>
                    <a:pt x="44" y="10"/>
                    <a:pt x="44" y="10"/>
                  </a:cubicBezTo>
                  <a:cubicBezTo>
                    <a:pt x="44" y="10"/>
                    <a:pt x="43" y="10"/>
                    <a:pt x="43" y="10"/>
                  </a:cubicBezTo>
                  <a:cubicBezTo>
                    <a:pt x="43" y="10"/>
                    <a:pt x="42" y="10"/>
                    <a:pt x="42" y="10"/>
                  </a:cubicBezTo>
                  <a:cubicBezTo>
                    <a:pt x="41" y="10"/>
                    <a:pt x="41" y="10"/>
                    <a:pt x="41" y="10"/>
                  </a:cubicBezTo>
                  <a:cubicBezTo>
                    <a:pt x="41" y="10"/>
                    <a:pt x="41" y="10"/>
                    <a:pt x="41" y="10"/>
                  </a:cubicBezTo>
                  <a:cubicBezTo>
                    <a:pt x="40" y="10"/>
                    <a:pt x="40" y="10"/>
                    <a:pt x="40" y="10"/>
                  </a:cubicBezTo>
                  <a:cubicBezTo>
                    <a:pt x="40" y="10"/>
                    <a:pt x="40" y="10"/>
                    <a:pt x="40" y="10"/>
                  </a:cubicBezTo>
                  <a:cubicBezTo>
                    <a:pt x="40" y="10"/>
                    <a:pt x="40" y="10"/>
                    <a:pt x="40" y="10"/>
                  </a:cubicBezTo>
                  <a:cubicBezTo>
                    <a:pt x="40" y="10"/>
                    <a:pt x="40" y="10"/>
                    <a:pt x="40" y="10"/>
                  </a:cubicBezTo>
                  <a:cubicBezTo>
                    <a:pt x="40" y="11"/>
                    <a:pt x="40" y="11"/>
                    <a:pt x="40" y="11"/>
                  </a:cubicBezTo>
                  <a:cubicBezTo>
                    <a:pt x="40" y="12"/>
                    <a:pt x="40" y="12"/>
                    <a:pt x="40" y="12"/>
                  </a:cubicBezTo>
                  <a:cubicBezTo>
                    <a:pt x="41" y="13"/>
                    <a:pt x="41" y="13"/>
                    <a:pt x="41" y="13"/>
                  </a:cubicBezTo>
                  <a:cubicBezTo>
                    <a:pt x="42" y="14"/>
                    <a:pt x="42" y="14"/>
                    <a:pt x="42" y="14"/>
                  </a:cubicBezTo>
                  <a:cubicBezTo>
                    <a:pt x="43" y="14"/>
                    <a:pt x="43" y="14"/>
                    <a:pt x="43" y="14"/>
                  </a:cubicBezTo>
                  <a:cubicBezTo>
                    <a:pt x="43" y="14"/>
                    <a:pt x="43" y="14"/>
                    <a:pt x="43" y="14"/>
                  </a:cubicBezTo>
                  <a:cubicBezTo>
                    <a:pt x="44" y="14"/>
                    <a:pt x="44" y="15"/>
                    <a:pt x="44" y="15"/>
                  </a:cubicBezTo>
                  <a:cubicBezTo>
                    <a:pt x="44" y="15"/>
                    <a:pt x="44" y="15"/>
                    <a:pt x="44" y="15"/>
                  </a:cubicBezTo>
                  <a:cubicBezTo>
                    <a:pt x="44" y="15"/>
                    <a:pt x="45" y="16"/>
                    <a:pt x="45" y="17"/>
                  </a:cubicBezTo>
                  <a:cubicBezTo>
                    <a:pt x="45" y="17"/>
                    <a:pt x="46" y="18"/>
                    <a:pt x="46" y="19"/>
                  </a:cubicBezTo>
                  <a:cubicBezTo>
                    <a:pt x="47" y="19"/>
                    <a:pt x="47" y="19"/>
                    <a:pt x="47" y="19"/>
                  </a:cubicBezTo>
                  <a:cubicBezTo>
                    <a:pt x="48" y="19"/>
                    <a:pt x="48" y="20"/>
                    <a:pt x="48" y="20"/>
                  </a:cubicBezTo>
                  <a:cubicBezTo>
                    <a:pt x="49" y="20"/>
                    <a:pt x="50" y="20"/>
                    <a:pt x="51" y="20"/>
                  </a:cubicBezTo>
                  <a:cubicBezTo>
                    <a:pt x="51" y="20"/>
                    <a:pt x="52" y="20"/>
                    <a:pt x="53" y="19"/>
                  </a:cubicBezTo>
                  <a:cubicBezTo>
                    <a:pt x="53" y="19"/>
                    <a:pt x="54" y="18"/>
                    <a:pt x="54" y="18"/>
                  </a:cubicBezTo>
                  <a:cubicBezTo>
                    <a:pt x="55" y="16"/>
                    <a:pt x="56" y="15"/>
                    <a:pt x="56" y="14"/>
                  </a:cubicBezTo>
                  <a:cubicBezTo>
                    <a:pt x="57" y="13"/>
                    <a:pt x="57" y="12"/>
                    <a:pt x="58" y="11"/>
                  </a:cubicBezTo>
                  <a:cubicBezTo>
                    <a:pt x="58" y="10"/>
                    <a:pt x="58" y="10"/>
                    <a:pt x="59" y="10"/>
                  </a:cubicBezTo>
                  <a:cubicBezTo>
                    <a:pt x="59" y="10"/>
                    <a:pt x="59" y="9"/>
                    <a:pt x="59" y="9"/>
                  </a:cubicBezTo>
                  <a:cubicBezTo>
                    <a:pt x="59" y="9"/>
                    <a:pt x="60" y="8"/>
                    <a:pt x="60" y="8"/>
                  </a:cubicBezTo>
                  <a:cubicBezTo>
                    <a:pt x="60" y="8"/>
                    <a:pt x="60" y="7"/>
                    <a:pt x="60" y="7"/>
                  </a:cubicBezTo>
                  <a:close/>
                  <a:moveTo>
                    <a:pt x="45" y="3"/>
                  </a:moveTo>
                  <a:cubicBezTo>
                    <a:pt x="45" y="3"/>
                    <a:pt x="45" y="3"/>
                    <a:pt x="45" y="3"/>
                  </a:cubicBezTo>
                  <a:cubicBezTo>
                    <a:pt x="45" y="3"/>
                    <a:pt x="45" y="3"/>
                    <a:pt x="45" y="3"/>
                  </a:cubicBezTo>
                  <a:close/>
                  <a:moveTo>
                    <a:pt x="59" y="8"/>
                  </a:moveTo>
                  <a:cubicBezTo>
                    <a:pt x="59" y="8"/>
                    <a:pt x="59" y="8"/>
                    <a:pt x="59" y="9"/>
                  </a:cubicBezTo>
                  <a:cubicBezTo>
                    <a:pt x="58" y="9"/>
                    <a:pt x="58" y="9"/>
                    <a:pt x="58" y="9"/>
                  </a:cubicBezTo>
                  <a:cubicBezTo>
                    <a:pt x="58" y="10"/>
                    <a:pt x="58" y="10"/>
                    <a:pt x="58" y="10"/>
                  </a:cubicBezTo>
                  <a:cubicBezTo>
                    <a:pt x="57" y="11"/>
                    <a:pt x="57" y="11"/>
                    <a:pt x="56" y="12"/>
                  </a:cubicBezTo>
                  <a:cubicBezTo>
                    <a:pt x="56" y="13"/>
                    <a:pt x="56" y="13"/>
                    <a:pt x="56" y="14"/>
                  </a:cubicBezTo>
                  <a:cubicBezTo>
                    <a:pt x="56" y="15"/>
                    <a:pt x="55" y="15"/>
                    <a:pt x="55" y="16"/>
                  </a:cubicBezTo>
                  <a:cubicBezTo>
                    <a:pt x="55" y="16"/>
                    <a:pt x="55" y="17"/>
                    <a:pt x="54" y="17"/>
                  </a:cubicBezTo>
                  <a:cubicBezTo>
                    <a:pt x="54" y="18"/>
                    <a:pt x="53" y="19"/>
                    <a:pt x="53" y="19"/>
                  </a:cubicBezTo>
                  <a:cubicBezTo>
                    <a:pt x="52" y="19"/>
                    <a:pt x="51" y="20"/>
                    <a:pt x="51" y="20"/>
                  </a:cubicBezTo>
                  <a:cubicBezTo>
                    <a:pt x="50" y="20"/>
                    <a:pt x="49" y="19"/>
                    <a:pt x="49" y="19"/>
                  </a:cubicBezTo>
                  <a:cubicBezTo>
                    <a:pt x="48" y="19"/>
                    <a:pt x="48" y="19"/>
                    <a:pt x="48" y="19"/>
                  </a:cubicBezTo>
                  <a:cubicBezTo>
                    <a:pt x="47" y="19"/>
                    <a:pt x="47" y="18"/>
                    <a:pt x="47" y="18"/>
                  </a:cubicBezTo>
                  <a:cubicBezTo>
                    <a:pt x="46" y="18"/>
                    <a:pt x="46" y="17"/>
                    <a:pt x="46" y="16"/>
                  </a:cubicBezTo>
                  <a:cubicBezTo>
                    <a:pt x="46" y="16"/>
                    <a:pt x="45" y="15"/>
                    <a:pt x="45" y="14"/>
                  </a:cubicBezTo>
                  <a:cubicBezTo>
                    <a:pt x="45" y="14"/>
                    <a:pt x="44" y="14"/>
                    <a:pt x="44" y="14"/>
                  </a:cubicBezTo>
                  <a:cubicBezTo>
                    <a:pt x="44" y="14"/>
                    <a:pt x="44" y="13"/>
                    <a:pt x="44" y="13"/>
                  </a:cubicBezTo>
                  <a:cubicBezTo>
                    <a:pt x="44" y="13"/>
                    <a:pt x="44" y="13"/>
                    <a:pt x="44" y="13"/>
                  </a:cubicBezTo>
                  <a:cubicBezTo>
                    <a:pt x="43" y="13"/>
                    <a:pt x="43" y="13"/>
                    <a:pt x="43" y="13"/>
                  </a:cubicBezTo>
                  <a:cubicBezTo>
                    <a:pt x="42" y="13"/>
                    <a:pt x="42" y="12"/>
                    <a:pt x="42" y="12"/>
                  </a:cubicBezTo>
                  <a:cubicBezTo>
                    <a:pt x="42" y="12"/>
                    <a:pt x="41" y="12"/>
                    <a:pt x="41" y="12"/>
                  </a:cubicBezTo>
                  <a:cubicBezTo>
                    <a:pt x="41" y="12"/>
                    <a:pt x="41" y="11"/>
                    <a:pt x="41" y="11"/>
                  </a:cubicBezTo>
                  <a:cubicBezTo>
                    <a:pt x="41" y="11"/>
                    <a:pt x="41" y="11"/>
                    <a:pt x="41" y="11"/>
                  </a:cubicBezTo>
                  <a:cubicBezTo>
                    <a:pt x="41" y="11"/>
                    <a:pt x="41" y="11"/>
                    <a:pt x="41" y="11"/>
                  </a:cubicBezTo>
                  <a:cubicBezTo>
                    <a:pt x="42" y="11"/>
                    <a:pt x="42" y="11"/>
                    <a:pt x="42" y="11"/>
                  </a:cubicBezTo>
                  <a:cubicBezTo>
                    <a:pt x="42" y="11"/>
                    <a:pt x="42" y="11"/>
                    <a:pt x="43" y="11"/>
                  </a:cubicBezTo>
                  <a:cubicBezTo>
                    <a:pt x="43" y="11"/>
                    <a:pt x="43" y="11"/>
                    <a:pt x="44" y="11"/>
                  </a:cubicBezTo>
                  <a:cubicBezTo>
                    <a:pt x="44" y="11"/>
                    <a:pt x="44" y="11"/>
                    <a:pt x="44" y="11"/>
                  </a:cubicBezTo>
                  <a:cubicBezTo>
                    <a:pt x="45" y="11"/>
                    <a:pt x="45" y="11"/>
                    <a:pt x="45" y="10"/>
                  </a:cubicBezTo>
                  <a:cubicBezTo>
                    <a:pt x="45" y="10"/>
                    <a:pt x="45" y="10"/>
                    <a:pt x="45" y="9"/>
                  </a:cubicBezTo>
                  <a:cubicBezTo>
                    <a:pt x="45" y="9"/>
                    <a:pt x="45" y="9"/>
                    <a:pt x="45" y="9"/>
                  </a:cubicBezTo>
                  <a:cubicBezTo>
                    <a:pt x="45" y="8"/>
                    <a:pt x="45" y="8"/>
                    <a:pt x="45" y="8"/>
                  </a:cubicBezTo>
                  <a:cubicBezTo>
                    <a:pt x="45" y="7"/>
                    <a:pt x="44" y="7"/>
                    <a:pt x="44" y="6"/>
                  </a:cubicBezTo>
                  <a:cubicBezTo>
                    <a:pt x="44" y="5"/>
                    <a:pt x="44" y="4"/>
                    <a:pt x="44" y="4"/>
                  </a:cubicBezTo>
                  <a:cubicBezTo>
                    <a:pt x="44" y="3"/>
                    <a:pt x="45" y="3"/>
                    <a:pt x="45" y="3"/>
                  </a:cubicBezTo>
                  <a:cubicBezTo>
                    <a:pt x="45" y="3"/>
                    <a:pt x="45" y="3"/>
                    <a:pt x="45" y="3"/>
                  </a:cubicBezTo>
                  <a:cubicBezTo>
                    <a:pt x="45" y="3"/>
                    <a:pt x="45" y="3"/>
                    <a:pt x="45" y="3"/>
                  </a:cubicBezTo>
                  <a:cubicBezTo>
                    <a:pt x="45" y="3"/>
                    <a:pt x="45" y="3"/>
                    <a:pt x="45" y="3"/>
                  </a:cubicBezTo>
                  <a:cubicBezTo>
                    <a:pt x="45" y="3"/>
                    <a:pt x="45" y="3"/>
                    <a:pt x="45" y="3"/>
                  </a:cubicBezTo>
                  <a:cubicBezTo>
                    <a:pt x="45" y="3"/>
                    <a:pt x="45" y="3"/>
                    <a:pt x="45" y="3"/>
                  </a:cubicBezTo>
                  <a:cubicBezTo>
                    <a:pt x="45" y="3"/>
                    <a:pt x="45" y="3"/>
                    <a:pt x="45" y="3"/>
                  </a:cubicBezTo>
                  <a:cubicBezTo>
                    <a:pt x="46" y="3"/>
                    <a:pt x="46" y="3"/>
                    <a:pt x="47" y="4"/>
                  </a:cubicBezTo>
                  <a:cubicBezTo>
                    <a:pt x="47" y="4"/>
                    <a:pt x="47" y="5"/>
                    <a:pt x="47" y="5"/>
                  </a:cubicBezTo>
                  <a:cubicBezTo>
                    <a:pt x="48" y="9"/>
                    <a:pt x="48" y="9"/>
                    <a:pt x="48" y="9"/>
                  </a:cubicBezTo>
                  <a:cubicBezTo>
                    <a:pt x="48" y="5"/>
                    <a:pt x="48" y="5"/>
                    <a:pt x="48" y="5"/>
                  </a:cubicBezTo>
                  <a:cubicBezTo>
                    <a:pt x="48" y="4"/>
                    <a:pt x="49" y="3"/>
                    <a:pt x="49" y="2"/>
                  </a:cubicBezTo>
                  <a:cubicBezTo>
                    <a:pt x="49" y="1"/>
                    <a:pt x="49" y="1"/>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1" y="0"/>
                    <a:pt x="51" y="0"/>
                    <a:pt x="51" y="0"/>
                  </a:cubicBezTo>
                  <a:cubicBezTo>
                    <a:pt x="52" y="1"/>
                    <a:pt x="52" y="1"/>
                    <a:pt x="52" y="2"/>
                  </a:cubicBezTo>
                  <a:cubicBezTo>
                    <a:pt x="52" y="2"/>
                    <a:pt x="52" y="3"/>
                    <a:pt x="52" y="4"/>
                  </a:cubicBezTo>
                  <a:cubicBezTo>
                    <a:pt x="52" y="5"/>
                    <a:pt x="52" y="6"/>
                    <a:pt x="51" y="7"/>
                  </a:cubicBezTo>
                  <a:cubicBezTo>
                    <a:pt x="51" y="9"/>
                    <a:pt x="51" y="9"/>
                    <a:pt x="51" y="9"/>
                  </a:cubicBezTo>
                  <a:cubicBezTo>
                    <a:pt x="52" y="8"/>
                    <a:pt x="52" y="8"/>
                    <a:pt x="52" y="8"/>
                  </a:cubicBezTo>
                  <a:cubicBezTo>
                    <a:pt x="52" y="7"/>
                    <a:pt x="53" y="6"/>
                    <a:pt x="53" y="5"/>
                  </a:cubicBezTo>
                  <a:cubicBezTo>
                    <a:pt x="54" y="4"/>
                    <a:pt x="54" y="4"/>
                    <a:pt x="54" y="4"/>
                  </a:cubicBezTo>
                  <a:cubicBezTo>
                    <a:pt x="55" y="3"/>
                    <a:pt x="55" y="3"/>
                    <a:pt x="55" y="3"/>
                  </a:cubicBezTo>
                  <a:cubicBezTo>
                    <a:pt x="55" y="3"/>
                    <a:pt x="55" y="3"/>
                    <a:pt x="55" y="3"/>
                  </a:cubicBezTo>
                  <a:cubicBezTo>
                    <a:pt x="55" y="3"/>
                    <a:pt x="56" y="3"/>
                    <a:pt x="56" y="3"/>
                  </a:cubicBezTo>
                  <a:cubicBezTo>
                    <a:pt x="56" y="3"/>
                    <a:pt x="56" y="3"/>
                    <a:pt x="56" y="3"/>
                  </a:cubicBezTo>
                  <a:cubicBezTo>
                    <a:pt x="56" y="3"/>
                    <a:pt x="56" y="3"/>
                    <a:pt x="56" y="3"/>
                  </a:cubicBezTo>
                  <a:cubicBezTo>
                    <a:pt x="56" y="3"/>
                    <a:pt x="56" y="3"/>
                    <a:pt x="56" y="3"/>
                  </a:cubicBezTo>
                  <a:cubicBezTo>
                    <a:pt x="56" y="4"/>
                    <a:pt x="56" y="4"/>
                    <a:pt x="56" y="5"/>
                  </a:cubicBezTo>
                  <a:cubicBezTo>
                    <a:pt x="56" y="5"/>
                    <a:pt x="56" y="6"/>
                    <a:pt x="55" y="7"/>
                  </a:cubicBezTo>
                  <a:cubicBezTo>
                    <a:pt x="55" y="9"/>
                    <a:pt x="55" y="9"/>
                    <a:pt x="55" y="9"/>
                  </a:cubicBezTo>
                  <a:cubicBezTo>
                    <a:pt x="56" y="8"/>
                    <a:pt x="56" y="8"/>
                    <a:pt x="56" y="8"/>
                  </a:cubicBezTo>
                  <a:cubicBezTo>
                    <a:pt x="57" y="8"/>
                    <a:pt x="57" y="8"/>
                    <a:pt x="58" y="7"/>
                  </a:cubicBezTo>
                  <a:cubicBezTo>
                    <a:pt x="58" y="7"/>
                    <a:pt x="58" y="7"/>
                    <a:pt x="58" y="7"/>
                  </a:cubicBezTo>
                  <a:cubicBezTo>
                    <a:pt x="58" y="7"/>
                    <a:pt x="58" y="7"/>
                    <a:pt x="58" y="7"/>
                  </a:cubicBezTo>
                  <a:cubicBezTo>
                    <a:pt x="58" y="7"/>
                    <a:pt x="58" y="7"/>
                    <a:pt x="58" y="7"/>
                  </a:cubicBezTo>
                  <a:cubicBezTo>
                    <a:pt x="59" y="7"/>
                    <a:pt x="59" y="7"/>
                    <a:pt x="59" y="7"/>
                  </a:cubicBezTo>
                  <a:cubicBezTo>
                    <a:pt x="59" y="7"/>
                    <a:pt x="59" y="8"/>
                    <a:pt x="59" y="8"/>
                  </a:cubicBezTo>
                  <a:close/>
                </a:path>
              </a:pathLst>
            </a:custGeom>
            <a:solidFill>
              <a:srgbClr val="500500"/>
            </a:solidFill>
            <a:ln w="9525">
              <a:noFill/>
              <a:round/>
            </a:ln>
          </p:spPr>
          <p:txBody>
            <a:bodyPr/>
            <a:lstStyle/>
            <a:p>
              <a:endParaRPr lang="zh-CN" altLang="en-US"/>
            </a:p>
          </p:txBody>
        </p:sp>
        <p:sp>
          <p:nvSpPr>
            <p:cNvPr id="3092" name="Freeform 153"/>
            <p:cNvSpPr/>
            <p:nvPr/>
          </p:nvSpPr>
          <p:spPr bwMode="auto">
            <a:xfrm>
              <a:off x="2711136" y="3442495"/>
              <a:ext cx="4171950" cy="1046163"/>
            </a:xfrm>
            <a:custGeom>
              <a:avLst/>
              <a:gdLst>
                <a:gd name="T0" fmla="*/ 0 w 453"/>
                <a:gd name="T1" fmla="*/ 1971378448 h 113"/>
                <a:gd name="T2" fmla="*/ 2147483646 w 453"/>
                <a:gd name="T3" fmla="*/ 1971378448 h 113"/>
                <a:gd name="T4" fmla="*/ 2147483646 w 453"/>
                <a:gd name="T5" fmla="*/ 1199967477 h 113"/>
                <a:gd name="T6" fmla="*/ 2147483646 w 453"/>
                <a:gd name="T7" fmla="*/ 2147483646 h 113"/>
                <a:gd name="T8" fmla="*/ 2147483646 w 453"/>
                <a:gd name="T9" fmla="*/ 2147483646 h 113"/>
                <a:gd name="T10" fmla="*/ 0 w 453"/>
                <a:gd name="T11" fmla="*/ 2147483646 h 113"/>
                <a:gd name="T12" fmla="*/ 0 w 453"/>
                <a:gd name="T13" fmla="*/ 1971378448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113">
                  <a:moveTo>
                    <a:pt x="0" y="23"/>
                  </a:moveTo>
                  <a:cubicBezTo>
                    <a:pt x="54" y="0"/>
                    <a:pt x="135" y="28"/>
                    <a:pt x="207" y="23"/>
                  </a:cubicBezTo>
                  <a:cubicBezTo>
                    <a:pt x="234" y="22"/>
                    <a:pt x="256" y="16"/>
                    <a:pt x="281" y="14"/>
                  </a:cubicBezTo>
                  <a:cubicBezTo>
                    <a:pt x="340" y="8"/>
                    <a:pt x="409" y="10"/>
                    <a:pt x="453" y="27"/>
                  </a:cubicBezTo>
                  <a:cubicBezTo>
                    <a:pt x="453" y="113"/>
                    <a:pt x="453" y="113"/>
                    <a:pt x="453" y="113"/>
                  </a:cubicBezTo>
                  <a:cubicBezTo>
                    <a:pt x="0" y="113"/>
                    <a:pt x="0" y="113"/>
                    <a:pt x="0" y="113"/>
                  </a:cubicBezTo>
                  <a:lnTo>
                    <a:pt x="0" y="23"/>
                  </a:lnTo>
                  <a:close/>
                </a:path>
              </a:pathLst>
            </a:custGeom>
            <a:solidFill>
              <a:srgbClr val="FFFFFF"/>
            </a:solidFill>
            <a:ln w="9525">
              <a:noFill/>
              <a:round/>
            </a:ln>
          </p:spPr>
          <p:txBody>
            <a:bodyPr/>
            <a:lstStyle/>
            <a:p>
              <a:endParaRPr lang="zh-CN" altLang="en-US"/>
            </a:p>
          </p:txBody>
        </p:sp>
        <p:sp>
          <p:nvSpPr>
            <p:cNvPr id="3093" name="Freeform 154"/>
            <p:cNvSpPr>
              <a:spLocks noEditPoints="1"/>
            </p:cNvSpPr>
            <p:nvPr/>
          </p:nvSpPr>
          <p:spPr bwMode="auto">
            <a:xfrm>
              <a:off x="2476500" y="3503613"/>
              <a:ext cx="4171950" cy="1119188"/>
            </a:xfrm>
            <a:custGeom>
              <a:avLst/>
              <a:gdLst>
                <a:gd name="T0" fmla="*/ 2147483646 w 453"/>
                <a:gd name="T1" fmla="*/ 513318814 h 121"/>
                <a:gd name="T2" fmla="*/ 2147483646 w 453"/>
                <a:gd name="T3" fmla="*/ 598867324 h 121"/>
                <a:gd name="T4" fmla="*/ 2147483646 w 453"/>
                <a:gd name="T5" fmla="*/ 855531356 h 121"/>
                <a:gd name="T6" fmla="*/ 2147483646 w 453"/>
                <a:gd name="T7" fmla="*/ 1026637627 h 121"/>
                <a:gd name="T8" fmla="*/ 2147483646 w 453"/>
                <a:gd name="T9" fmla="*/ 1112186138 h 121"/>
                <a:gd name="T10" fmla="*/ 2147483646 w 453"/>
                <a:gd name="T11" fmla="*/ 1026637627 h 121"/>
                <a:gd name="T12" fmla="*/ 2147483646 w 453"/>
                <a:gd name="T13" fmla="*/ 427761053 h 121"/>
                <a:gd name="T14" fmla="*/ 2147483646 w 453"/>
                <a:gd name="T15" fmla="*/ 342212542 h 121"/>
                <a:gd name="T16" fmla="*/ 2147483646 w 453"/>
                <a:gd name="T17" fmla="*/ 855531356 h 121"/>
                <a:gd name="T18" fmla="*/ 2147483646 w 453"/>
                <a:gd name="T19" fmla="*/ 1368850169 h 121"/>
                <a:gd name="T20" fmla="*/ 2147483646 w 453"/>
                <a:gd name="T21" fmla="*/ 941079867 h 121"/>
                <a:gd name="T22" fmla="*/ 2147483646 w 453"/>
                <a:gd name="T23" fmla="*/ 256654782 h 121"/>
                <a:gd name="T24" fmla="*/ 2147483646 w 453"/>
                <a:gd name="T25" fmla="*/ 0 h 121"/>
                <a:gd name="T26" fmla="*/ 2147483646 w 453"/>
                <a:gd name="T27" fmla="*/ 171106271 h 121"/>
                <a:gd name="T28" fmla="*/ 2147483646 w 453"/>
                <a:gd name="T29" fmla="*/ 855531356 h 121"/>
                <a:gd name="T30" fmla="*/ 2147483646 w 453"/>
                <a:gd name="T31" fmla="*/ 1026637627 h 121"/>
                <a:gd name="T32" fmla="*/ 2147483646 w 453"/>
                <a:gd name="T33" fmla="*/ 769973596 h 121"/>
                <a:gd name="T34" fmla="*/ 2147483646 w 453"/>
                <a:gd name="T35" fmla="*/ 342212542 h 121"/>
                <a:gd name="T36" fmla="*/ 2147483646 w 453"/>
                <a:gd name="T37" fmla="*/ 256654782 h 121"/>
                <a:gd name="T38" fmla="*/ 2147483646 w 453"/>
                <a:gd name="T39" fmla="*/ 427761053 h 121"/>
                <a:gd name="T40" fmla="*/ 0 w 453"/>
                <a:gd name="T41" fmla="*/ 1112186138 h 121"/>
                <a:gd name="T42" fmla="*/ 2147483646 w 453"/>
                <a:gd name="T43" fmla="*/ 2147483646 h 121"/>
                <a:gd name="T44" fmla="*/ 2147483646 w 453"/>
                <a:gd name="T45" fmla="*/ 2147483646 h 121"/>
                <a:gd name="T46" fmla="*/ 2147483646 w 453"/>
                <a:gd name="T47" fmla="*/ 2147483646 h 121"/>
                <a:gd name="T48" fmla="*/ 2147483646 w 453"/>
                <a:gd name="T49" fmla="*/ 2147483646 h 121"/>
                <a:gd name="T50" fmla="*/ 2147483646 w 453"/>
                <a:gd name="T51" fmla="*/ 2147483646 h 121"/>
                <a:gd name="T52" fmla="*/ 2147483646 w 453"/>
                <a:gd name="T53" fmla="*/ 2147483646 h 121"/>
                <a:gd name="T54" fmla="*/ 2147483646 w 453"/>
                <a:gd name="T55" fmla="*/ 2147483646 h 121"/>
                <a:gd name="T56" fmla="*/ 2147483646 w 453"/>
                <a:gd name="T57" fmla="*/ 2147483646 h 121"/>
                <a:gd name="T58" fmla="*/ 2147483646 w 453"/>
                <a:gd name="T59" fmla="*/ 2147483646 h 121"/>
                <a:gd name="T60" fmla="*/ 1187430908 w 453"/>
                <a:gd name="T61" fmla="*/ 2147483646 h 121"/>
                <a:gd name="T62" fmla="*/ 0 w 453"/>
                <a:gd name="T63" fmla="*/ 2147483646 h 121"/>
                <a:gd name="T64" fmla="*/ 2147483646 w 453"/>
                <a:gd name="T65" fmla="*/ 2147483646 h 121"/>
                <a:gd name="T66" fmla="*/ 2147483646 w 453"/>
                <a:gd name="T67" fmla="*/ 2147483646 h 121"/>
                <a:gd name="T68" fmla="*/ 2147483646 w 453"/>
                <a:gd name="T69" fmla="*/ 2147483646 h 121"/>
                <a:gd name="T70" fmla="*/ 2147483646 w 453"/>
                <a:gd name="T71" fmla="*/ 2147483646 h 121"/>
                <a:gd name="T72" fmla="*/ 2147483646 w 453"/>
                <a:gd name="T73" fmla="*/ 2147483646 h 121"/>
                <a:gd name="T74" fmla="*/ 2147483646 w 453"/>
                <a:gd name="T75" fmla="*/ 2147483646 h 121"/>
                <a:gd name="T76" fmla="*/ 2147483646 w 453"/>
                <a:gd name="T77" fmla="*/ 2147483646 h 121"/>
                <a:gd name="T78" fmla="*/ 2147483646 w 453"/>
                <a:gd name="T79" fmla="*/ 2147483646 h 121"/>
                <a:gd name="T80" fmla="*/ 2147483646 w 453"/>
                <a:gd name="T81" fmla="*/ 2147483646 h 121"/>
                <a:gd name="T82" fmla="*/ 2147483646 w 453"/>
                <a:gd name="T83" fmla="*/ 2147483646 h 121"/>
                <a:gd name="T84" fmla="*/ 2147483646 w 453"/>
                <a:gd name="T85" fmla="*/ 2147483646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3" h="121">
                  <a:moveTo>
                    <a:pt x="28" y="7"/>
                  </a:moveTo>
                  <a:cubicBezTo>
                    <a:pt x="33" y="7"/>
                    <a:pt x="37" y="6"/>
                    <a:pt x="42" y="6"/>
                  </a:cubicBezTo>
                  <a:cubicBezTo>
                    <a:pt x="47" y="6"/>
                    <a:pt x="51" y="6"/>
                    <a:pt x="56" y="6"/>
                  </a:cubicBezTo>
                  <a:cubicBezTo>
                    <a:pt x="61" y="6"/>
                    <a:pt x="66" y="6"/>
                    <a:pt x="70" y="7"/>
                  </a:cubicBezTo>
                  <a:cubicBezTo>
                    <a:pt x="75" y="7"/>
                    <a:pt x="80" y="7"/>
                    <a:pt x="84" y="7"/>
                  </a:cubicBezTo>
                  <a:cubicBezTo>
                    <a:pt x="94" y="8"/>
                    <a:pt x="103" y="9"/>
                    <a:pt x="113" y="10"/>
                  </a:cubicBezTo>
                  <a:cubicBezTo>
                    <a:pt x="122" y="10"/>
                    <a:pt x="132" y="11"/>
                    <a:pt x="141" y="11"/>
                  </a:cubicBezTo>
                  <a:cubicBezTo>
                    <a:pt x="146" y="12"/>
                    <a:pt x="151" y="12"/>
                    <a:pt x="156" y="12"/>
                  </a:cubicBezTo>
                  <a:cubicBezTo>
                    <a:pt x="160" y="13"/>
                    <a:pt x="165" y="13"/>
                    <a:pt x="170" y="13"/>
                  </a:cubicBezTo>
                  <a:cubicBezTo>
                    <a:pt x="179" y="13"/>
                    <a:pt x="189" y="14"/>
                    <a:pt x="198" y="13"/>
                  </a:cubicBezTo>
                  <a:cubicBezTo>
                    <a:pt x="203" y="13"/>
                    <a:pt x="208" y="13"/>
                    <a:pt x="213" y="13"/>
                  </a:cubicBezTo>
                  <a:cubicBezTo>
                    <a:pt x="217" y="13"/>
                    <a:pt x="222" y="12"/>
                    <a:pt x="227" y="12"/>
                  </a:cubicBezTo>
                  <a:cubicBezTo>
                    <a:pt x="246" y="10"/>
                    <a:pt x="265" y="7"/>
                    <a:pt x="283" y="6"/>
                  </a:cubicBezTo>
                  <a:cubicBezTo>
                    <a:pt x="293" y="5"/>
                    <a:pt x="302" y="5"/>
                    <a:pt x="312" y="5"/>
                  </a:cubicBezTo>
                  <a:cubicBezTo>
                    <a:pt x="317" y="5"/>
                    <a:pt x="321" y="4"/>
                    <a:pt x="326" y="4"/>
                  </a:cubicBezTo>
                  <a:cubicBezTo>
                    <a:pt x="331" y="4"/>
                    <a:pt x="335" y="4"/>
                    <a:pt x="340" y="4"/>
                  </a:cubicBezTo>
                  <a:cubicBezTo>
                    <a:pt x="359" y="4"/>
                    <a:pt x="378" y="5"/>
                    <a:pt x="397" y="6"/>
                  </a:cubicBezTo>
                  <a:cubicBezTo>
                    <a:pt x="406" y="7"/>
                    <a:pt x="416" y="8"/>
                    <a:pt x="425" y="10"/>
                  </a:cubicBezTo>
                  <a:cubicBezTo>
                    <a:pt x="430" y="10"/>
                    <a:pt x="434" y="11"/>
                    <a:pt x="439" y="12"/>
                  </a:cubicBezTo>
                  <a:cubicBezTo>
                    <a:pt x="444" y="13"/>
                    <a:pt x="448" y="14"/>
                    <a:pt x="453" y="16"/>
                  </a:cubicBezTo>
                  <a:cubicBezTo>
                    <a:pt x="453" y="15"/>
                    <a:pt x="453" y="15"/>
                    <a:pt x="453" y="15"/>
                  </a:cubicBezTo>
                  <a:cubicBezTo>
                    <a:pt x="449" y="14"/>
                    <a:pt x="444" y="12"/>
                    <a:pt x="439" y="11"/>
                  </a:cubicBezTo>
                  <a:cubicBezTo>
                    <a:pt x="435" y="10"/>
                    <a:pt x="430" y="9"/>
                    <a:pt x="426" y="8"/>
                  </a:cubicBezTo>
                  <a:cubicBezTo>
                    <a:pt x="416" y="6"/>
                    <a:pt x="407" y="4"/>
                    <a:pt x="397" y="3"/>
                  </a:cubicBezTo>
                  <a:cubicBezTo>
                    <a:pt x="378" y="1"/>
                    <a:pt x="359" y="0"/>
                    <a:pt x="340" y="0"/>
                  </a:cubicBezTo>
                  <a:cubicBezTo>
                    <a:pt x="335" y="0"/>
                    <a:pt x="331" y="0"/>
                    <a:pt x="326" y="0"/>
                  </a:cubicBezTo>
                  <a:cubicBezTo>
                    <a:pt x="321" y="0"/>
                    <a:pt x="316" y="0"/>
                    <a:pt x="312" y="0"/>
                  </a:cubicBezTo>
                  <a:cubicBezTo>
                    <a:pt x="302" y="1"/>
                    <a:pt x="293" y="1"/>
                    <a:pt x="283" y="2"/>
                  </a:cubicBezTo>
                  <a:cubicBezTo>
                    <a:pt x="274" y="3"/>
                    <a:pt x="264" y="4"/>
                    <a:pt x="255" y="5"/>
                  </a:cubicBezTo>
                  <a:cubicBezTo>
                    <a:pt x="245" y="7"/>
                    <a:pt x="236" y="8"/>
                    <a:pt x="227" y="10"/>
                  </a:cubicBezTo>
                  <a:cubicBezTo>
                    <a:pt x="217" y="11"/>
                    <a:pt x="208" y="12"/>
                    <a:pt x="198" y="12"/>
                  </a:cubicBezTo>
                  <a:cubicBezTo>
                    <a:pt x="189" y="12"/>
                    <a:pt x="179" y="12"/>
                    <a:pt x="170" y="12"/>
                  </a:cubicBezTo>
                  <a:cubicBezTo>
                    <a:pt x="165" y="11"/>
                    <a:pt x="160" y="11"/>
                    <a:pt x="156" y="11"/>
                  </a:cubicBezTo>
                  <a:cubicBezTo>
                    <a:pt x="151" y="10"/>
                    <a:pt x="146" y="10"/>
                    <a:pt x="141" y="9"/>
                  </a:cubicBezTo>
                  <a:cubicBezTo>
                    <a:pt x="113" y="6"/>
                    <a:pt x="113" y="6"/>
                    <a:pt x="113" y="6"/>
                  </a:cubicBezTo>
                  <a:cubicBezTo>
                    <a:pt x="104" y="5"/>
                    <a:pt x="94" y="4"/>
                    <a:pt x="85" y="4"/>
                  </a:cubicBezTo>
                  <a:cubicBezTo>
                    <a:pt x="80" y="3"/>
                    <a:pt x="75" y="3"/>
                    <a:pt x="70" y="3"/>
                  </a:cubicBezTo>
                  <a:cubicBezTo>
                    <a:pt x="66" y="3"/>
                    <a:pt x="61" y="3"/>
                    <a:pt x="56" y="3"/>
                  </a:cubicBezTo>
                  <a:cubicBezTo>
                    <a:pt x="51" y="3"/>
                    <a:pt x="47" y="3"/>
                    <a:pt x="42" y="3"/>
                  </a:cubicBezTo>
                  <a:cubicBezTo>
                    <a:pt x="37" y="4"/>
                    <a:pt x="32" y="4"/>
                    <a:pt x="28" y="5"/>
                  </a:cubicBezTo>
                  <a:cubicBezTo>
                    <a:pt x="18" y="6"/>
                    <a:pt x="9" y="9"/>
                    <a:pt x="0" y="12"/>
                  </a:cubicBezTo>
                  <a:cubicBezTo>
                    <a:pt x="0" y="13"/>
                    <a:pt x="0" y="13"/>
                    <a:pt x="0" y="13"/>
                  </a:cubicBezTo>
                  <a:cubicBezTo>
                    <a:pt x="9" y="10"/>
                    <a:pt x="18" y="8"/>
                    <a:pt x="28" y="7"/>
                  </a:cubicBezTo>
                  <a:close/>
                  <a:moveTo>
                    <a:pt x="425" y="113"/>
                  </a:moveTo>
                  <a:cubicBezTo>
                    <a:pt x="420" y="114"/>
                    <a:pt x="416" y="114"/>
                    <a:pt x="411" y="114"/>
                  </a:cubicBezTo>
                  <a:cubicBezTo>
                    <a:pt x="406" y="114"/>
                    <a:pt x="402" y="115"/>
                    <a:pt x="397" y="114"/>
                  </a:cubicBezTo>
                  <a:cubicBezTo>
                    <a:pt x="392" y="114"/>
                    <a:pt x="387" y="114"/>
                    <a:pt x="383" y="114"/>
                  </a:cubicBezTo>
                  <a:cubicBezTo>
                    <a:pt x="378" y="114"/>
                    <a:pt x="373" y="114"/>
                    <a:pt x="369" y="113"/>
                  </a:cubicBezTo>
                  <a:cubicBezTo>
                    <a:pt x="359" y="113"/>
                    <a:pt x="350" y="112"/>
                    <a:pt x="340" y="111"/>
                  </a:cubicBezTo>
                  <a:cubicBezTo>
                    <a:pt x="331" y="110"/>
                    <a:pt x="321" y="110"/>
                    <a:pt x="312" y="109"/>
                  </a:cubicBezTo>
                  <a:cubicBezTo>
                    <a:pt x="307" y="109"/>
                    <a:pt x="302" y="108"/>
                    <a:pt x="297" y="108"/>
                  </a:cubicBezTo>
                  <a:cubicBezTo>
                    <a:pt x="293" y="108"/>
                    <a:pt x="288" y="108"/>
                    <a:pt x="283" y="108"/>
                  </a:cubicBezTo>
                  <a:cubicBezTo>
                    <a:pt x="274" y="107"/>
                    <a:pt x="264" y="107"/>
                    <a:pt x="255" y="107"/>
                  </a:cubicBezTo>
                  <a:cubicBezTo>
                    <a:pt x="250" y="107"/>
                    <a:pt x="245" y="107"/>
                    <a:pt x="240" y="108"/>
                  </a:cubicBezTo>
                  <a:cubicBezTo>
                    <a:pt x="236" y="108"/>
                    <a:pt x="231" y="108"/>
                    <a:pt x="226" y="109"/>
                  </a:cubicBezTo>
                  <a:cubicBezTo>
                    <a:pt x="207" y="110"/>
                    <a:pt x="188" y="113"/>
                    <a:pt x="170" y="115"/>
                  </a:cubicBezTo>
                  <a:cubicBezTo>
                    <a:pt x="160" y="115"/>
                    <a:pt x="151" y="116"/>
                    <a:pt x="141" y="116"/>
                  </a:cubicBezTo>
                  <a:cubicBezTo>
                    <a:pt x="136" y="116"/>
                    <a:pt x="132" y="116"/>
                    <a:pt x="127" y="116"/>
                  </a:cubicBezTo>
                  <a:cubicBezTo>
                    <a:pt x="122" y="116"/>
                    <a:pt x="118" y="116"/>
                    <a:pt x="113" y="116"/>
                  </a:cubicBezTo>
                  <a:cubicBezTo>
                    <a:pt x="94" y="116"/>
                    <a:pt x="75" y="116"/>
                    <a:pt x="56" y="114"/>
                  </a:cubicBezTo>
                  <a:cubicBezTo>
                    <a:pt x="47" y="113"/>
                    <a:pt x="37" y="112"/>
                    <a:pt x="28" y="111"/>
                  </a:cubicBezTo>
                  <a:cubicBezTo>
                    <a:pt x="23" y="110"/>
                    <a:pt x="19" y="109"/>
                    <a:pt x="14" y="108"/>
                  </a:cubicBezTo>
                  <a:cubicBezTo>
                    <a:pt x="9" y="107"/>
                    <a:pt x="5" y="106"/>
                    <a:pt x="0" y="105"/>
                  </a:cubicBezTo>
                  <a:cubicBezTo>
                    <a:pt x="0" y="105"/>
                    <a:pt x="0" y="105"/>
                    <a:pt x="0" y="105"/>
                  </a:cubicBezTo>
                  <a:cubicBezTo>
                    <a:pt x="4" y="107"/>
                    <a:pt x="9" y="108"/>
                    <a:pt x="14" y="110"/>
                  </a:cubicBezTo>
                  <a:cubicBezTo>
                    <a:pt x="18" y="111"/>
                    <a:pt x="23" y="112"/>
                    <a:pt x="28" y="113"/>
                  </a:cubicBezTo>
                  <a:cubicBezTo>
                    <a:pt x="37" y="115"/>
                    <a:pt x="46" y="116"/>
                    <a:pt x="56" y="117"/>
                  </a:cubicBezTo>
                  <a:cubicBezTo>
                    <a:pt x="75" y="120"/>
                    <a:pt x="94" y="120"/>
                    <a:pt x="113" y="121"/>
                  </a:cubicBezTo>
                  <a:cubicBezTo>
                    <a:pt x="118" y="121"/>
                    <a:pt x="122" y="121"/>
                    <a:pt x="127" y="120"/>
                  </a:cubicBezTo>
                  <a:cubicBezTo>
                    <a:pt x="132" y="120"/>
                    <a:pt x="137" y="120"/>
                    <a:pt x="141" y="120"/>
                  </a:cubicBezTo>
                  <a:cubicBezTo>
                    <a:pt x="151" y="120"/>
                    <a:pt x="160" y="119"/>
                    <a:pt x="170" y="118"/>
                  </a:cubicBezTo>
                  <a:cubicBezTo>
                    <a:pt x="179" y="118"/>
                    <a:pt x="189" y="116"/>
                    <a:pt x="198" y="115"/>
                  </a:cubicBezTo>
                  <a:cubicBezTo>
                    <a:pt x="208" y="114"/>
                    <a:pt x="217" y="112"/>
                    <a:pt x="226" y="111"/>
                  </a:cubicBezTo>
                  <a:cubicBezTo>
                    <a:pt x="236" y="110"/>
                    <a:pt x="245" y="109"/>
                    <a:pt x="255" y="109"/>
                  </a:cubicBezTo>
                  <a:cubicBezTo>
                    <a:pt x="264" y="108"/>
                    <a:pt x="274" y="108"/>
                    <a:pt x="283" y="109"/>
                  </a:cubicBezTo>
                  <a:cubicBezTo>
                    <a:pt x="288" y="109"/>
                    <a:pt x="293" y="110"/>
                    <a:pt x="297" y="110"/>
                  </a:cubicBezTo>
                  <a:cubicBezTo>
                    <a:pt x="302" y="110"/>
                    <a:pt x="307" y="111"/>
                    <a:pt x="312" y="111"/>
                  </a:cubicBezTo>
                  <a:cubicBezTo>
                    <a:pt x="340" y="114"/>
                    <a:pt x="340" y="114"/>
                    <a:pt x="340" y="114"/>
                  </a:cubicBezTo>
                  <a:cubicBezTo>
                    <a:pt x="349" y="115"/>
                    <a:pt x="359" y="116"/>
                    <a:pt x="368" y="117"/>
                  </a:cubicBezTo>
                  <a:cubicBezTo>
                    <a:pt x="373" y="117"/>
                    <a:pt x="378" y="117"/>
                    <a:pt x="383" y="117"/>
                  </a:cubicBezTo>
                  <a:cubicBezTo>
                    <a:pt x="387" y="118"/>
                    <a:pt x="392" y="118"/>
                    <a:pt x="397" y="118"/>
                  </a:cubicBezTo>
                  <a:cubicBezTo>
                    <a:pt x="402" y="118"/>
                    <a:pt x="406" y="117"/>
                    <a:pt x="411" y="117"/>
                  </a:cubicBezTo>
                  <a:cubicBezTo>
                    <a:pt x="416" y="117"/>
                    <a:pt x="421" y="116"/>
                    <a:pt x="425" y="116"/>
                  </a:cubicBezTo>
                  <a:cubicBezTo>
                    <a:pt x="435" y="114"/>
                    <a:pt x="444" y="112"/>
                    <a:pt x="453" y="108"/>
                  </a:cubicBezTo>
                  <a:cubicBezTo>
                    <a:pt x="453" y="108"/>
                    <a:pt x="453" y="108"/>
                    <a:pt x="453" y="108"/>
                  </a:cubicBezTo>
                  <a:cubicBezTo>
                    <a:pt x="444" y="111"/>
                    <a:pt x="435" y="112"/>
                    <a:pt x="425" y="113"/>
                  </a:cubicBezTo>
                  <a:close/>
                </a:path>
              </a:pathLst>
            </a:custGeom>
            <a:solidFill>
              <a:srgbClr val="500500"/>
            </a:solidFill>
            <a:ln w="9525">
              <a:noFill/>
              <a:round/>
            </a:ln>
          </p:spPr>
          <p:txBody>
            <a:bodyPr/>
            <a:lstStyle/>
            <a:p>
              <a:endParaRPr lang="zh-CN" altLang="en-US"/>
            </a:p>
          </p:txBody>
        </p:sp>
        <p:sp>
          <p:nvSpPr>
            <p:cNvPr id="3094" name="Freeform 155"/>
            <p:cNvSpPr/>
            <p:nvPr/>
          </p:nvSpPr>
          <p:spPr bwMode="auto">
            <a:xfrm>
              <a:off x="3038475" y="2716213"/>
              <a:ext cx="230188" cy="388938"/>
            </a:xfrm>
            <a:custGeom>
              <a:avLst/>
              <a:gdLst>
                <a:gd name="T0" fmla="*/ 2034677770 w 25"/>
                <a:gd name="T1" fmla="*/ 2147483646 h 42"/>
                <a:gd name="T2" fmla="*/ 1102121729 w 25"/>
                <a:gd name="T3" fmla="*/ 514537193 h 42"/>
                <a:gd name="T4" fmla="*/ 254339325 w 25"/>
                <a:gd name="T5" fmla="*/ 1800866284 h 42"/>
                <a:gd name="T6" fmla="*/ 1610791171 w 25"/>
                <a:gd name="T7" fmla="*/ 2147483646 h 42"/>
                <a:gd name="T8" fmla="*/ 1949904133 w 25"/>
                <a:gd name="T9" fmla="*/ 2147483646 h 42"/>
                <a:gd name="T10" fmla="*/ 2034677770 w 25"/>
                <a:gd name="T11" fmla="*/ 2147483646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2">
                  <a:moveTo>
                    <a:pt x="24" y="37"/>
                  </a:moveTo>
                  <a:cubicBezTo>
                    <a:pt x="25" y="29"/>
                    <a:pt x="20" y="13"/>
                    <a:pt x="13" y="6"/>
                  </a:cubicBezTo>
                  <a:cubicBezTo>
                    <a:pt x="7" y="0"/>
                    <a:pt x="0" y="10"/>
                    <a:pt x="3" y="21"/>
                  </a:cubicBezTo>
                  <a:cubicBezTo>
                    <a:pt x="5" y="32"/>
                    <a:pt x="15" y="42"/>
                    <a:pt x="19" y="42"/>
                  </a:cubicBezTo>
                  <a:cubicBezTo>
                    <a:pt x="20" y="42"/>
                    <a:pt x="22" y="42"/>
                    <a:pt x="23" y="41"/>
                  </a:cubicBezTo>
                  <a:cubicBezTo>
                    <a:pt x="23" y="40"/>
                    <a:pt x="24" y="39"/>
                    <a:pt x="24" y="37"/>
                  </a:cubicBezTo>
                  <a:close/>
                </a:path>
              </a:pathLst>
            </a:custGeom>
            <a:solidFill>
              <a:srgbClr val="A1E817"/>
            </a:solidFill>
            <a:ln w="9525">
              <a:noFill/>
              <a:round/>
            </a:ln>
          </p:spPr>
          <p:txBody>
            <a:bodyPr/>
            <a:lstStyle/>
            <a:p>
              <a:endParaRPr lang="zh-CN" altLang="en-US"/>
            </a:p>
          </p:txBody>
        </p:sp>
        <p:sp>
          <p:nvSpPr>
            <p:cNvPr id="3095" name="Freeform 156"/>
            <p:cNvSpPr/>
            <p:nvPr/>
          </p:nvSpPr>
          <p:spPr bwMode="auto">
            <a:xfrm>
              <a:off x="3130550" y="2752725"/>
              <a:ext cx="138113" cy="352425"/>
            </a:xfrm>
            <a:custGeom>
              <a:avLst/>
              <a:gdLst>
                <a:gd name="T0" fmla="*/ 763009872 w 15"/>
                <a:gd name="T1" fmla="*/ 2147483646 h 38"/>
                <a:gd name="T2" fmla="*/ 339113453 w 15"/>
                <a:gd name="T3" fmla="*/ 2147483646 h 38"/>
                <a:gd name="T4" fmla="*/ 423896420 w 15"/>
                <a:gd name="T5" fmla="*/ 2147483646 h 38"/>
                <a:gd name="T6" fmla="*/ 763009872 w 15"/>
                <a:gd name="T7" fmla="*/ 2147483646 h 38"/>
                <a:gd name="T8" fmla="*/ 847783632 w 15"/>
                <a:gd name="T9" fmla="*/ 2147483646 h 38"/>
                <a:gd name="T10" fmla="*/ 0 w 15"/>
                <a:gd name="T11" fmla="*/ 0 h 38"/>
                <a:gd name="T12" fmla="*/ 254339693 w 15"/>
                <a:gd name="T13" fmla="*/ 172029772 h 38"/>
                <a:gd name="T14" fmla="*/ 1186897084 w 15"/>
                <a:gd name="T15" fmla="*/ 2147483646 h 38"/>
                <a:gd name="T16" fmla="*/ 1102123325 w 15"/>
                <a:gd name="T17" fmla="*/ 2147483646 h 38"/>
                <a:gd name="T18" fmla="*/ 763009872 w 15"/>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38">
                  <a:moveTo>
                    <a:pt x="9" y="38"/>
                  </a:moveTo>
                  <a:cubicBezTo>
                    <a:pt x="8" y="38"/>
                    <a:pt x="6" y="37"/>
                    <a:pt x="4" y="35"/>
                  </a:cubicBezTo>
                  <a:cubicBezTo>
                    <a:pt x="4" y="35"/>
                    <a:pt x="5" y="35"/>
                    <a:pt x="5" y="35"/>
                  </a:cubicBezTo>
                  <a:cubicBezTo>
                    <a:pt x="6" y="35"/>
                    <a:pt x="8" y="35"/>
                    <a:pt x="9" y="34"/>
                  </a:cubicBezTo>
                  <a:cubicBezTo>
                    <a:pt x="10" y="33"/>
                    <a:pt x="10" y="32"/>
                    <a:pt x="10" y="31"/>
                  </a:cubicBezTo>
                  <a:cubicBezTo>
                    <a:pt x="11" y="23"/>
                    <a:pt x="6" y="7"/>
                    <a:pt x="0" y="0"/>
                  </a:cubicBezTo>
                  <a:cubicBezTo>
                    <a:pt x="1" y="0"/>
                    <a:pt x="2" y="1"/>
                    <a:pt x="3" y="2"/>
                  </a:cubicBezTo>
                  <a:cubicBezTo>
                    <a:pt x="10" y="9"/>
                    <a:pt x="15" y="25"/>
                    <a:pt x="14" y="33"/>
                  </a:cubicBezTo>
                  <a:cubicBezTo>
                    <a:pt x="14" y="35"/>
                    <a:pt x="13" y="36"/>
                    <a:pt x="13" y="37"/>
                  </a:cubicBezTo>
                  <a:cubicBezTo>
                    <a:pt x="12" y="38"/>
                    <a:pt x="10" y="38"/>
                    <a:pt x="9" y="38"/>
                  </a:cubicBezTo>
                  <a:close/>
                </a:path>
              </a:pathLst>
            </a:custGeom>
            <a:solidFill>
              <a:srgbClr val="70B800"/>
            </a:solidFill>
            <a:ln w="9525">
              <a:noFill/>
              <a:round/>
            </a:ln>
          </p:spPr>
          <p:txBody>
            <a:bodyPr/>
            <a:lstStyle/>
            <a:p>
              <a:endParaRPr lang="zh-CN" altLang="en-US"/>
            </a:p>
          </p:txBody>
        </p:sp>
        <p:sp>
          <p:nvSpPr>
            <p:cNvPr id="3096" name="Freeform 157"/>
            <p:cNvSpPr/>
            <p:nvPr/>
          </p:nvSpPr>
          <p:spPr bwMode="auto">
            <a:xfrm>
              <a:off x="3057525" y="2854325"/>
              <a:ext cx="82550" cy="55563"/>
            </a:xfrm>
            <a:custGeom>
              <a:avLst/>
              <a:gdLst>
                <a:gd name="T0" fmla="*/ 0 w 9"/>
                <a:gd name="T1" fmla="*/ 0 h 6"/>
                <a:gd name="T2" fmla="*/ 0 w 9"/>
                <a:gd name="T3" fmla="*/ 85761491 h 6"/>
                <a:gd name="T4" fmla="*/ 84127622 w 9"/>
                <a:gd name="T5" fmla="*/ 257275211 h 6"/>
                <a:gd name="T6" fmla="*/ 252392039 w 9"/>
                <a:gd name="T7" fmla="*/ 257275211 h 6"/>
                <a:gd name="T8" fmla="*/ 336519661 w 9"/>
                <a:gd name="T9" fmla="*/ 343027441 h 6"/>
                <a:gd name="T10" fmla="*/ 420647283 w 9"/>
                <a:gd name="T11" fmla="*/ 428788932 h 6"/>
                <a:gd name="T12" fmla="*/ 504774906 w 9"/>
                <a:gd name="T13" fmla="*/ 514541162 h 6"/>
                <a:gd name="T14" fmla="*/ 757166944 w 9"/>
                <a:gd name="T15" fmla="*/ 428788932 h 6"/>
                <a:gd name="T16" fmla="*/ 757166944 w 9"/>
                <a:gd name="T17" fmla="*/ 428788932 h 6"/>
                <a:gd name="T18" fmla="*/ 673039322 w 9"/>
                <a:gd name="T19" fmla="*/ 428788932 h 6"/>
                <a:gd name="T20" fmla="*/ 588911700 w 9"/>
                <a:gd name="T21" fmla="*/ 343027441 h 6"/>
                <a:gd name="T22" fmla="*/ 420647283 w 9"/>
                <a:gd name="T23" fmla="*/ 343027441 h 6"/>
                <a:gd name="T24" fmla="*/ 336519661 w 9"/>
                <a:gd name="T25" fmla="*/ 257275211 h 6"/>
                <a:gd name="T26" fmla="*/ 252392039 w 9"/>
                <a:gd name="T27" fmla="*/ 257275211 h 6"/>
                <a:gd name="T28" fmla="*/ 168255244 w 9"/>
                <a:gd name="T29" fmla="*/ 171513721 h 6"/>
                <a:gd name="T30" fmla="*/ 84127622 w 9"/>
                <a:gd name="T31" fmla="*/ 85761491 h 6"/>
                <a:gd name="T32" fmla="*/ 0 w 9"/>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6">
                  <a:moveTo>
                    <a:pt x="0" y="0"/>
                  </a:moveTo>
                  <a:cubicBezTo>
                    <a:pt x="0" y="0"/>
                    <a:pt x="0" y="1"/>
                    <a:pt x="0" y="1"/>
                  </a:cubicBezTo>
                  <a:cubicBezTo>
                    <a:pt x="1" y="2"/>
                    <a:pt x="1" y="2"/>
                    <a:pt x="1" y="3"/>
                  </a:cubicBezTo>
                  <a:cubicBezTo>
                    <a:pt x="2" y="3"/>
                    <a:pt x="2" y="3"/>
                    <a:pt x="3" y="3"/>
                  </a:cubicBezTo>
                  <a:cubicBezTo>
                    <a:pt x="3" y="3"/>
                    <a:pt x="3" y="4"/>
                    <a:pt x="4" y="4"/>
                  </a:cubicBezTo>
                  <a:cubicBezTo>
                    <a:pt x="4" y="4"/>
                    <a:pt x="5" y="5"/>
                    <a:pt x="5" y="5"/>
                  </a:cubicBezTo>
                  <a:cubicBezTo>
                    <a:pt x="5" y="5"/>
                    <a:pt x="6" y="5"/>
                    <a:pt x="6" y="6"/>
                  </a:cubicBezTo>
                  <a:cubicBezTo>
                    <a:pt x="7" y="6"/>
                    <a:pt x="8" y="6"/>
                    <a:pt x="9" y="5"/>
                  </a:cubicBezTo>
                  <a:cubicBezTo>
                    <a:pt x="9" y="5"/>
                    <a:pt x="9" y="5"/>
                    <a:pt x="9" y="5"/>
                  </a:cubicBezTo>
                  <a:cubicBezTo>
                    <a:pt x="9" y="5"/>
                    <a:pt x="8" y="5"/>
                    <a:pt x="8" y="5"/>
                  </a:cubicBezTo>
                  <a:cubicBezTo>
                    <a:pt x="8" y="4"/>
                    <a:pt x="7" y="4"/>
                    <a:pt x="7" y="4"/>
                  </a:cubicBezTo>
                  <a:cubicBezTo>
                    <a:pt x="6" y="4"/>
                    <a:pt x="6" y="4"/>
                    <a:pt x="5" y="4"/>
                  </a:cubicBezTo>
                  <a:cubicBezTo>
                    <a:pt x="5" y="4"/>
                    <a:pt x="5" y="4"/>
                    <a:pt x="4" y="3"/>
                  </a:cubicBezTo>
                  <a:cubicBezTo>
                    <a:pt x="4" y="3"/>
                    <a:pt x="3" y="3"/>
                    <a:pt x="3" y="3"/>
                  </a:cubicBezTo>
                  <a:cubicBezTo>
                    <a:pt x="3" y="3"/>
                    <a:pt x="2" y="2"/>
                    <a:pt x="2" y="2"/>
                  </a:cubicBezTo>
                  <a:cubicBezTo>
                    <a:pt x="2" y="1"/>
                    <a:pt x="2" y="1"/>
                    <a:pt x="1" y="1"/>
                  </a:cubicBezTo>
                  <a:cubicBezTo>
                    <a:pt x="1" y="0"/>
                    <a:pt x="1" y="0"/>
                    <a:pt x="0" y="0"/>
                  </a:cubicBezTo>
                  <a:close/>
                </a:path>
              </a:pathLst>
            </a:custGeom>
            <a:solidFill>
              <a:srgbClr val="FFFFFF"/>
            </a:solidFill>
            <a:ln w="9525">
              <a:noFill/>
              <a:round/>
            </a:ln>
          </p:spPr>
          <p:txBody>
            <a:bodyPr/>
            <a:lstStyle/>
            <a:p>
              <a:endParaRPr lang="zh-CN" altLang="en-US"/>
            </a:p>
          </p:txBody>
        </p:sp>
        <p:sp>
          <p:nvSpPr>
            <p:cNvPr id="3097" name="Freeform 158"/>
            <p:cNvSpPr/>
            <p:nvPr/>
          </p:nvSpPr>
          <p:spPr bwMode="auto">
            <a:xfrm>
              <a:off x="3057525" y="2901950"/>
              <a:ext cx="82550" cy="55563"/>
            </a:xfrm>
            <a:custGeom>
              <a:avLst/>
              <a:gdLst>
                <a:gd name="T0" fmla="*/ 84127622 w 9"/>
                <a:gd name="T1" fmla="*/ 0 h 6"/>
                <a:gd name="T2" fmla="*/ 84127622 w 9"/>
                <a:gd name="T3" fmla="*/ 171513721 h 6"/>
                <a:gd name="T4" fmla="*/ 84127622 w 9"/>
                <a:gd name="T5" fmla="*/ 257275211 h 6"/>
                <a:gd name="T6" fmla="*/ 168255244 w 9"/>
                <a:gd name="T7" fmla="*/ 343027441 h 6"/>
                <a:gd name="T8" fmla="*/ 336519661 w 9"/>
                <a:gd name="T9" fmla="*/ 343027441 h 6"/>
                <a:gd name="T10" fmla="*/ 420647283 w 9"/>
                <a:gd name="T11" fmla="*/ 428788932 h 6"/>
                <a:gd name="T12" fmla="*/ 504774906 w 9"/>
                <a:gd name="T13" fmla="*/ 428788932 h 6"/>
                <a:gd name="T14" fmla="*/ 588911700 w 9"/>
                <a:gd name="T15" fmla="*/ 514541162 h 6"/>
                <a:gd name="T16" fmla="*/ 757166944 w 9"/>
                <a:gd name="T17" fmla="*/ 428788932 h 6"/>
                <a:gd name="T18" fmla="*/ 757166944 w 9"/>
                <a:gd name="T19" fmla="*/ 428788932 h 6"/>
                <a:gd name="T20" fmla="*/ 673039322 w 9"/>
                <a:gd name="T21" fmla="*/ 428788932 h 6"/>
                <a:gd name="T22" fmla="*/ 588911700 w 9"/>
                <a:gd name="T23" fmla="*/ 343027441 h 6"/>
                <a:gd name="T24" fmla="*/ 420647283 w 9"/>
                <a:gd name="T25" fmla="*/ 343027441 h 6"/>
                <a:gd name="T26" fmla="*/ 336519661 w 9"/>
                <a:gd name="T27" fmla="*/ 343027441 h 6"/>
                <a:gd name="T28" fmla="*/ 252392039 w 9"/>
                <a:gd name="T29" fmla="*/ 257275211 h 6"/>
                <a:gd name="T30" fmla="*/ 252392039 w 9"/>
                <a:gd name="T31" fmla="*/ 171513721 h 6"/>
                <a:gd name="T32" fmla="*/ 84127622 w 9"/>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6">
                  <a:moveTo>
                    <a:pt x="1" y="0"/>
                  </a:moveTo>
                  <a:cubicBezTo>
                    <a:pt x="0" y="1"/>
                    <a:pt x="1" y="1"/>
                    <a:pt x="1" y="2"/>
                  </a:cubicBezTo>
                  <a:cubicBezTo>
                    <a:pt x="1" y="2"/>
                    <a:pt x="1" y="2"/>
                    <a:pt x="1" y="3"/>
                  </a:cubicBezTo>
                  <a:cubicBezTo>
                    <a:pt x="2" y="3"/>
                    <a:pt x="2" y="3"/>
                    <a:pt x="2" y="4"/>
                  </a:cubicBezTo>
                  <a:cubicBezTo>
                    <a:pt x="3" y="4"/>
                    <a:pt x="3" y="4"/>
                    <a:pt x="4" y="4"/>
                  </a:cubicBezTo>
                  <a:cubicBezTo>
                    <a:pt x="4" y="4"/>
                    <a:pt x="5" y="4"/>
                    <a:pt x="5" y="5"/>
                  </a:cubicBezTo>
                  <a:cubicBezTo>
                    <a:pt x="5" y="5"/>
                    <a:pt x="6" y="5"/>
                    <a:pt x="6" y="5"/>
                  </a:cubicBezTo>
                  <a:cubicBezTo>
                    <a:pt x="7" y="6"/>
                    <a:pt x="7" y="6"/>
                    <a:pt x="7" y="6"/>
                  </a:cubicBezTo>
                  <a:cubicBezTo>
                    <a:pt x="8" y="6"/>
                    <a:pt x="8" y="6"/>
                    <a:pt x="9" y="5"/>
                  </a:cubicBezTo>
                  <a:cubicBezTo>
                    <a:pt x="9" y="5"/>
                    <a:pt x="9" y="5"/>
                    <a:pt x="9" y="5"/>
                  </a:cubicBezTo>
                  <a:cubicBezTo>
                    <a:pt x="8" y="5"/>
                    <a:pt x="8" y="5"/>
                    <a:pt x="8" y="5"/>
                  </a:cubicBezTo>
                  <a:cubicBezTo>
                    <a:pt x="7" y="4"/>
                    <a:pt x="7" y="4"/>
                    <a:pt x="7" y="4"/>
                  </a:cubicBezTo>
                  <a:cubicBezTo>
                    <a:pt x="6" y="4"/>
                    <a:pt x="6" y="4"/>
                    <a:pt x="5" y="4"/>
                  </a:cubicBezTo>
                  <a:cubicBezTo>
                    <a:pt x="5" y="4"/>
                    <a:pt x="4" y="4"/>
                    <a:pt x="4" y="4"/>
                  </a:cubicBezTo>
                  <a:cubicBezTo>
                    <a:pt x="4" y="3"/>
                    <a:pt x="4" y="3"/>
                    <a:pt x="3" y="3"/>
                  </a:cubicBezTo>
                  <a:cubicBezTo>
                    <a:pt x="3" y="2"/>
                    <a:pt x="3" y="2"/>
                    <a:pt x="3" y="2"/>
                  </a:cubicBezTo>
                  <a:cubicBezTo>
                    <a:pt x="2" y="1"/>
                    <a:pt x="1" y="1"/>
                    <a:pt x="1" y="0"/>
                  </a:cubicBezTo>
                  <a:close/>
                </a:path>
              </a:pathLst>
            </a:custGeom>
            <a:solidFill>
              <a:srgbClr val="FFFFFF"/>
            </a:solidFill>
            <a:ln w="9525">
              <a:noFill/>
              <a:round/>
            </a:ln>
          </p:spPr>
          <p:txBody>
            <a:bodyPr/>
            <a:lstStyle/>
            <a:p>
              <a:endParaRPr lang="zh-CN" altLang="en-US"/>
            </a:p>
          </p:txBody>
        </p:sp>
        <p:sp>
          <p:nvSpPr>
            <p:cNvPr id="3098" name="Freeform 159"/>
            <p:cNvSpPr>
              <a:spLocks noEditPoints="1"/>
            </p:cNvSpPr>
            <p:nvPr/>
          </p:nvSpPr>
          <p:spPr bwMode="auto">
            <a:xfrm>
              <a:off x="2771775" y="3105150"/>
              <a:ext cx="1233488" cy="444500"/>
            </a:xfrm>
            <a:custGeom>
              <a:avLst/>
              <a:gdLst>
                <a:gd name="T0" fmla="*/ 2147483646 w 134"/>
                <a:gd name="T1" fmla="*/ 2147483646 h 48"/>
                <a:gd name="T2" fmla="*/ 2147483646 w 134"/>
                <a:gd name="T3" fmla="*/ 2147483646 h 48"/>
                <a:gd name="T4" fmla="*/ 2147483646 w 134"/>
                <a:gd name="T5" fmla="*/ 2147483646 h 48"/>
                <a:gd name="T6" fmla="*/ 2147483646 w 134"/>
                <a:gd name="T7" fmla="*/ 2147483646 h 48"/>
                <a:gd name="T8" fmla="*/ 2147483646 w 134"/>
                <a:gd name="T9" fmla="*/ 2147483646 h 48"/>
                <a:gd name="T10" fmla="*/ 2147483646 w 134"/>
                <a:gd name="T11" fmla="*/ 2147483646 h 48"/>
                <a:gd name="T12" fmla="*/ 2147483646 w 134"/>
                <a:gd name="T13" fmla="*/ 2147483646 h 48"/>
                <a:gd name="T14" fmla="*/ 2147483646 w 134"/>
                <a:gd name="T15" fmla="*/ 2147483646 h 48"/>
                <a:gd name="T16" fmla="*/ 2147483646 w 134"/>
                <a:gd name="T17" fmla="*/ 2147483646 h 48"/>
                <a:gd name="T18" fmla="*/ 593142036 w 134"/>
                <a:gd name="T19" fmla="*/ 2147483646 h 48"/>
                <a:gd name="T20" fmla="*/ 0 w 134"/>
                <a:gd name="T21" fmla="*/ 2147483646 h 48"/>
                <a:gd name="T22" fmla="*/ 0 w 134"/>
                <a:gd name="T23" fmla="*/ 2147483646 h 48"/>
                <a:gd name="T24" fmla="*/ 338942251 w 134"/>
                <a:gd name="T25" fmla="*/ 2147483646 h 48"/>
                <a:gd name="T26" fmla="*/ 1355750594 w 134"/>
                <a:gd name="T27" fmla="*/ 2147483646 h 48"/>
                <a:gd name="T28" fmla="*/ 2118359153 w 134"/>
                <a:gd name="T29" fmla="*/ 2147483646 h 48"/>
                <a:gd name="T30" fmla="*/ 2147483646 w 134"/>
                <a:gd name="T31" fmla="*/ 2147483646 h 48"/>
                <a:gd name="T32" fmla="*/ 2147483646 w 134"/>
                <a:gd name="T33" fmla="*/ 2147483646 h 48"/>
                <a:gd name="T34" fmla="*/ 2147483646 w 134"/>
                <a:gd name="T35" fmla="*/ 2147483646 h 48"/>
                <a:gd name="T36" fmla="*/ 2147483646 w 134"/>
                <a:gd name="T37" fmla="*/ 2147483646 h 48"/>
                <a:gd name="T38" fmla="*/ 2147483646 w 134"/>
                <a:gd name="T39" fmla="*/ 2147483646 h 48"/>
                <a:gd name="T40" fmla="*/ 2147483646 w 134"/>
                <a:gd name="T41" fmla="*/ 2147483646 h 48"/>
                <a:gd name="T42" fmla="*/ 2147483646 w 134"/>
                <a:gd name="T43" fmla="*/ 2147483646 h 48"/>
                <a:gd name="T44" fmla="*/ 2147483646 w 134"/>
                <a:gd name="T45" fmla="*/ 2147483646 h 48"/>
                <a:gd name="T46" fmla="*/ 2147483646 w 134"/>
                <a:gd name="T47" fmla="*/ 257263635 h 48"/>
                <a:gd name="T48" fmla="*/ 2147483646 w 134"/>
                <a:gd name="T49" fmla="*/ 1029063802 h 48"/>
                <a:gd name="T50" fmla="*/ 2147483646 w 134"/>
                <a:gd name="T51" fmla="*/ 1715103250 h 48"/>
                <a:gd name="T52" fmla="*/ 2147483646 w 134"/>
                <a:gd name="T53" fmla="*/ 2147483646 h 48"/>
                <a:gd name="T54" fmla="*/ 2147483646 w 134"/>
                <a:gd name="T55" fmla="*/ 2147483646 h 48"/>
                <a:gd name="T56" fmla="*/ 2147483646 w 134"/>
                <a:gd name="T57" fmla="*/ 2147483646 h 48"/>
                <a:gd name="T58" fmla="*/ 2147483646 w 134"/>
                <a:gd name="T59" fmla="*/ 2147483646 h 48"/>
                <a:gd name="T60" fmla="*/ 2147483646 w 134"/>
                <a:gd name="T61" fmla="*/ 2147483646 h 48"/>
                <a:gd name="T62" fmla="*/ 2147483646 w 134"/>
                <a:gd name="T63" fmla="*/ 2147483646 h 48"/>
                <a:gd name="T64" fmla="*/ 2147483646 w 134"/>
                <a:gd name="T65" fmla="*/ 2147483646 h 48"/>
                <a:gd name="T66" fmla="*/ 2147483646 w 134"/>
                <a:gd name="T67" fmla="*/ 2147483646 h 48"/>
                <a:gd name="T68" fmla="*/ 2147483646 w 134"/>
                <a:gd name="T69" fmla="*/ 2147483646 h 48"/>
                <a:gd name="T70" fmla="*/ 2147483646 w 134"/>
                <a:gd name="T71" fmla="*/ 2147483646 h 48"/>
                <a:gd name="T72" fmla="*/ 2147483646 w 134"/>
                <a:gd name="T73" fmla="*/ 1200575979 h 48"/>
                <a:gd name="T74" fmla="*/ 2147483646 w 134"/>
                <a:gd name="T75" fmla="*/ 0 h 48"/>
                <a:gd name="T76" fmla="*/ 2147483646 w 134"/>
                <a:gd name="T77" fmla="*/ 0 h 48"/>
                <a:gd name="T78" fmla="*/ 2147483646 w 134"/>
                <a:gd name="T79" fmla="*/ 257263635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4" h="48">
                  <a:moveTo>
                    <a:pt x="134" y="44"/>
                  </a:moveTo>
                  <a:cubicBezTo>
                    <a:pt x="132" y="44"/>
                    <a:pt x="132" y="44"/>
                    <a:pt x="132" y="44"/>
                  </a:cubicBezTo>
                  <a:cubicBezTo>
                    <a:pt x="130" y="44"/>
                    <a:pt x="127" y="44"/>
                    <a:pt x="125" y="44"/>
                  </a:cubicBezTo>
                  <a:cubicBezTo>
                    <a:pt x="124" y="44"/>
                    <a:pt x="124" y="44"/>
                    <a:pt x="124" y="44"/>
                  </a:cubicBezTo>
                  <a:cubicBezTo>
                    <a:pt x="122" y="45"/>
                    <a:pt x="119" y="45"/>
                    <a:pt x="117" y="45"/>
                  </a:cubicBezTo>
                  <a:cubicBezTo>
                    <a:pt x="113" y="45"/>
                    <a:pt x="113" y="45"/>
                    <a:pt x="113" y="45"/>
                  </a:cubicBezTo>
                  <a:cubicBezTo>
                    <a:pt x="109" y="45"/>
                    <a:pt x="104" y="45"/>
                    <a:pt x="100" y="45"/>
                  </a:cubicBezTo>
                  <a:cubicBezTo>
                    <a:pt x="91" y="45"/>
                    <a:pt x="91" y="45"/>
                    <a:pt x="91" y="45"/>
                  </a:cubicBezTo>
                  <a:cubicBezTo>
                    <a:pt x="83" y="46"/>
                    <a:pt x="83" y="46"/>
                    <a:pt x="83" y="46"/>
                  </a:cubicBezTo>
                  <a:cubicBezTo>
                    <a:pt x="80" y="46"/>
                    <a:pt x="80" y="46"/>
                    <a:pt x="80" y="46"/>
                  </a:cubicBezTo>
                  <a:cubicBezTo>
                    <a:pt x="77" y="46"/>
                    <a:pt x="74" y="46"/>
                    <a:pt x="72" y="46"/>
                  </a:cubicBezTo>
                  <a:cubicBezTo>
                    <a:pt x="70" y="46"/>
                    <a:pt x="68" y="46"/>
                    <a:pt x="66" y="46"/>
                  </a:cubicBezTo>
                  <a:cubicBezTo>
                    <a:pt x="65" y="46"/>
                    <a:pt x="63" y="46"/>
                    <a:pt x="62" y="45"/>
                  </a:cubicBezTo>
                  <a:cubicBezTo>
                    <a:pt x="60" y="45"/>
                    <a:pt x="59" y="45"/>
                    <a:pt x="58" y="45"/>
                  </a:cubicBezTo>
                  <a:cubicBezTo>
                    <a:pt x="55" y="44"/>
                    <a:pt x="52" y="44"/>
                    <a:pt x="50" y="43"/>
                  </a:cubicBezTo>
                  <a:cubicBezTo>
                    <a:pt x="47" y="43"/>
                    <a:pt x="44" y="43"/>
                    <a:pt x="41" y="42"/>
                  </a:cubicBezTo>
                  <a:cubicBezTo>
                    <a:pt x="38" y="42"/>
                    <a:pt x="36" y="42"/>
                    <a:pt x="33" y="42"/>
                  </a:cubicBezTo>
                  <a:cubicBezTo>
                    <a:pt x="31" y="41"/>
                    <a:pt x="29" y="41"/>
                    <a:pt x="27" y="41"/>
                  </a:cubicBezTo>
                  <a:cubicBezTo>
                    <a:pt x="23" y="41"/>
                    <a:pt x="19" y="42"/>
                    <a:pt x="16" y="42"/>
                  </a:cubicBezTo>
                  <a:cubicBezTo>
                    <a:pt x="13" y="42"/>
                    <a:pt x="10" y="43"/>
                    <a:pt x="7" y="44"/>
                  </a:cubicBezTo>
                  <a:cubicBezTo>
                    <a:pt x="6" y="44"/>
                    <a:pt x="5" y="45"/>
                    <a:pt x="3" y="45"/>
                  </a:cubicBezTo>
                  <a:cubicBezTo>
                    <a:pt x="2" y="46"/>
                    <a:pt x="1" y="47"/>
                    <a:pt x="0" y="48"/>
                  </a:cubicBezTo>
                  <a:cubicBezTo>
                    <a:pt x="0" y="48"/>
                    <a:pt x="0" y="48"/>
                    <a:pt x="0" y="48"/>
                  </a:cubicBezTo>
                  <a:cubicBezTo>
                    <a:pt x="0" y="48"/>
                    <a:pt x="0" y="48"/>
                    <a:pt x="0" y="48"/>
                  </a:cubicBezTo>
                  <a:cubicBezTo>
                    <a:pt x="0" y="48"/>
                    <a:pt x="0" y="48"/>
                    <a:pt x="0" y="48"/>
                  </a:cubicBezTo>
                  <a:cubicBezTo>
                    <a:pt x="1" y="47"/>
                    <a:pt x="2" y="47"/>
                    <a:pt x="4" y="46"/>
                  </a:cubicBezTo>
                  <a:cubicBezTo>
                    <a:pt x="5" y="45"/>
                    <a:pt x="6" y="45"/>
                    <a:pt x="8" y="45"/>
                  </a:cubicBezTo>
                  <a:cubicBezTo>
                    <a:pt x="10" y="44"/>
                    <a:pt x="13" y="44"/>
                    <a:pt x="16" y="43"/>
                  </a:cubicBezTo>
                  <a:cubicBezTo>
                    <a:pt x="19" y="43"/>
                    <a:pt x="21" y="43"/>
                    <a:pt x="24" y="43"/>
                  </a:cubicBezTo>
                  <a:cubicBezTo>
                    <a:pt x="25" y="43"/>
                    <a:pt x="25" y="43"/>
                    <a:pt x="25" y="43"/>
                  </a:cubicBezTo>
                  <a:cubicBezTo>
                    <a:pt x="28" y="43"/>
                    <a:pt x="30" y="43"/>
                    <a:pt x="33" y="43"/>
                  </a:cubicBezTo>
                  <a:cubicBezTo>
                    <a:pt x="35" y="43"/>
                    <a:pt x="38" y="44"/>
                    <a:pt x="41" y="44"/>
                  </a:cubicBezTo>
                  <a:cubicBezTo>
                    <a:pt x="44" y="44"/>
                    <a:pt x="47" y="44"/>
                    <a:pt x="49" y="45"/>
                  </a:cubicBezTo>
                  <a:cubicBezTo>
                    <a:pt x="52" y="45"/>
                    <a:pt x="55" y="45"/>
                    <a:pt x="58" y="46"/>
                  </a:cubicBezTo>
                  <a:cubicBezTo>
                    <a:pt x="60" y="46"/>
                    <a:pt x="63" y="46"/>
                    <a:pt x="66" y="47"/>
                  </a:cubicBezTo>
                  <a:cubicBezTo>
                    <a:pt x="66" y="47"/>
                    <a:pt x="66" y="47"/>
                    <a:pt x="66" y="47"/>
                  </a:cubicBezTo>
                  <a:cubicBezTo>
                    <a:pt x="73" y="47"/>
                    <a:pt x="78" y="47"/>
                    <a:pt x="83" y="47"/>
                  </a:cubicBezTo>
                  <a:cubicBezTo>
                    <a:pt x="86" y="47"/>
                    <a:pt x="89" y="47"/>
                    <a:pt x="91" y="47"/>
                  </a:cubicBezTo>
                  <a:cubicBezTo>
                    <a:pt x="92" y="47"/>
                    <a:pt x="92" y="47"/>
                    <a:pt x="92" y="47"/>
                  </a:cubicBezTo>
                  <a:cubicBezTo>
                    <a:pt x="95" y="47"/>
                    <a:pt x="97" y="47"/>
                    <a:pt x="100" y="47"/>
                  </a:cubicBezTo>
                  <a:cubicBezTo>
                    <a:pt x="106" y="47"/>
                    <a:pt x="112" y="47"/>
                    <a:pt x="117" y="46"/>
                  </a:cubicBezTo>
                  <a:cubicBezTo>
                    <a:pt x="120" y="46"/>
                    <a:pt x="122" y="46"/>
                    <a:pt x="125" y="46"/>
                  </a:cubicBezTo>
                  <a:cubicBezTo>
                    <a:pt x="127" y="46"/>
                    <a:pt x="128" y="45"/>
                    <a:pt x="129" y="45"/>
                  </a:cubicBezTo>
                  <a:cubicBezTo>
                    <a:pt x="129" y="45"/>
                    <a:pt x="129" y="45"/>
                    <a:pt x="129" y="45"/>
                  </a:cubicBezTo>
                  <a:cubicBezTo>
                    <a:pt x="131" y="45"/>
                    <a:pt x="132" y="45"/>
                    <a:pt x="134" y="45"/>
                  </a:cubicBezTo>
                  <a:cubicBezTo>
                    <a:pt x="134" y="45"/>
                    <a:pt x="134" y="45"/>
                    <a:pt x="134" y="45"/>
                  </a:cubicBezTo>
                  <a:lnTo>
                    <a:pt x="134" y="44"/>
                  </a:lnTo>
                  <a:close/>
                  <a:moveTo>
                    <a:pt x="48" y="3"/>
                  </a:moveTo>
                  <a:cubicBezTo>
                    <a:pt x="49" y="4"/>
                    <a:pt x="49" y="5"/>
                    <a:pt x="49" y="7"/>
                  </a:cubicBezTo>
                  <a:cubicBezTo>
                    <a:pt x="49" y="8"/>
                    <a:pt x="50" y="10"/>
                    <a:pt x="50" y="12"/>
                  </a:cubicBezTo>
                  <a:cubicBezTo>
                    <a:pt x="50" y="13"/>
                    <a:pt x="50" y="13"/>
                    <a:pt x="50" y="13"/>
                  </a:cubicBezTo>
                  <a:cubicBezTo>
                    <a:pt x="51" y="15"/>
                    <a:pt x="51" y="18"/>
                    <a:pt x="52" y="20"/>
                  </a:cubicBezTo>
                  <a:cubicBezTo>
                    <a:pt x="52" y="23"/>
                    <a:pt x="53" y="25"/>
                    <a:pt x="54" y="27"/>
                  </a:cubicBezTo>
                  <a:cubicBezTo>
                    <a:pt x="55" y="29"/>
                    <a:pt x="56" y="31"/>
                    <a:pt x="58" y="32"/>
                  </a:cubicBezTo>
                  <a:cubicBezTo>
                    <a:pt x="59" y="34"/>
                    <a:pt x="62" y="35"/>
                    <a:pt x="64" y="36"/>
                  </a:cubicBezTo>
                  <a:cubicBezTo>
                    <a:pt x="66" y="36"/>
                    <a:pt x="68" y="37"/>
                    <a:pt x="71" y="37"/>
                  </a:cubicBezTo>
                  <a:cubicBezTo>
                    <a:pt x="73" y="38"/>
                    <a:pt x="76" y="38"/>
                    <a:pt x="78" y="38"/>
                  </a:cubicBezTo>
                  <a:cubicBezTo>
                    <a:pt x="82" y="39"/>
                    <a:pt x="86" y="39"/>
                    <a:pt x="91" y="39"/>
                  </a:cubicBezTo>
                  <a:cubicBezTo>
                    <a:pt x="96" y="40"/>
                    <a:pt x="101" y="40"/>
                    <a:pt x="105" y="40"/>
                  </a:cubicBezTo>
                  <a:cubicBezTo>
                    <a:pt x="107" y="40"/>
                    <a:pt x="109" y="40"/>
                    <a:pt x="110" y="40"/>
                  </a:cubicBezTo>
                  <a:cubicBezTo>
                    <a:pt x="110" y="40"/>
                    <a:pt x="110" y="40"/>
                    <a:pt x="110" y="40"/>
                  </a:cubicBezTo>
                  <a:cubicBezTo>
                    <a:pt x="113" y="40"/>
                    <a:pt x="116" y="40"/>
                    <a:pt x="119" y="40"/>
                  </a:cubicBezTo>
                  <a:cubicBezTo>
                    <a:pt x="124" y="40"/>
                    <a:pt x="128" y="40"/>
                    <a:pt x="132" y="39"/>
                  </a:cubicBezTo>
                  <a:cubicBezTo>
                    <a:pt x="133" y="39"/>
                    <a:pt x="133" y="39"/>
                    <a:pt x="133" y="39"/>
                  </a:cubicBezTo>
                  <a:cubicBezTo>
                    <a:pt x="133" y="39"/>
                    <a:pt x="133" y="39"/>
                    <a:pt x="133" y="39"/>
                  </a:cubicBezTo>
                  <a:cubicBezTo>
                    <a:pt x="102" y="38"/>
                    <a:pt x="102" y="38"/>
                    <a:pt x="102" y="38"/>
                  </a:cubicBezTo>
                  <a:cubicBezTo>
                    <a:pt x="98" y="38"/>
                    <a:pt x="95" y="38"/>
                    <a:pt x="91" y="38"/>
                  </a:cubicBezTo>
                  <a:cubicBezTo>
                    <a:pt x="87" y="38"/>
                    <a:pt x="82" y="37"/>
                    <a:pt x="78" y="37"/>
                  </a:cubicBezTo>
                  <a:cubicBezTo>
                    <a:pt x="75" y="37"/>
                    <a:pt x="73" y="37"/>
                    <a:pt x="71" y="36"/>
                  </a:cubicBezTo>
                  <a:cubicBezTo>
                    <a:pt x="68" y="36"/>
                    <a:pt x="66" y="36"/>
                    <a:pt x="64" y="35"/>
                  </a:cubicBezTo>
                  <a:cubicBezTo>
                    <a:pt x="63" y="35"/>
                    <a:pt x="62" y="34"/>
                    <a:pt x="61" y="34"/>
                  </a:cubicBezTo>
                  <a:cubicBezTo>
                    <a:pt x="60" y="33"/>
                    <a:pt x="59" y="32"/>
                    <a:pt x="59" y="32"/>
                  </a:cubicBezTo>
                  <a:cubicBezTo>
                    <a:pt x="57" y="30"/>
                    <a:pt x="56" y="28"/>
                    <a:pt x="55" y="26"/>
                  </a:cubicBezTo>
                  <a:cubicBezTo>
                    <a:pt x="54" y="22"/>
                    <a:pt x="53" y="18"/>
                    <a:pt x="52" y="14"/>
                  </a:cubicBezTo>
                  <a:cubicBezTo>
                    <a:pt x="52" y="13"/>
                    <a:pt x="52" y="13"/>
                    <a:pt x="52" y="13"/>
                  </a:cubicBezTo>
                  <a:cubicBezTo>
                    <a:pt x="51" y="8"/>
                    <a:pt x="50" y="4"/>
                    <a:pt x="48" y="0"/>
                  </a:cubicBezTo>
                  <a:cubicBezTo>
                    <a:pt x="48" y="0"/>
                    <a:pt x="48" y="0"/>
                    <a:pt x="48" y="0"/>
                  </a:cubicBezTo>
                  <a:cubicBezTo>
                    <a:pt x="47" y="0"/>
                    <a:pt x="47" y="0"/>
                    <a:pt x="47" y="0"/>
                  </a:cubicBezTo>
                  <a:cubicBezTo>
                    <a:pt x="47" y="0"/>
                    <a:pt x="47" y="0"/>
                    <a:pt x="47" y="0"/>
                  </a:cubicBezTo>
                  <a:cubicBezTo>
                    <a:pt x="48" y="1"/>
                    <a:pt x="48" y="2"/>
                    <a:pt x="48" y="3"/>
                  </a:cubicBezTo>
                  <a:close/>
                </a:path>
              </a:pathLst>
            </a:custGeom>
            <a:solidFill>
              <a:srgbClr val="500500"/>
            </a:solidFill>
            <a:ln w="9525">
              <a:noFill/>
              <a:round/>
            </a:ln>
          </p:spPr>
          <p:txBody>
            <a:bodyPr/>
            <a:lstStyle/>
            <a:p>
              <a:endParaRPr lang="zh-CN" altLang="en-US"/>
            </a:p>
          </p:txBody>
        </p:sp>
        <p:sp>
          <p:nvSpPr>
            <p:cNvPr id="3099" name="Freeform 160"/>
            <p:cNvSpPr/>
            <p:nvPr/>
          </p:nvSpPr>
          <p:spPr bwMode="auto">
            <a:xfrm>
              <a:off x="4908550" y="2909888"/>
              <a:ext cx="395288" cy="611188"/>
            </a:xfrm>
            <a:custGeom>
              <a:avLst/>
              <a:gdLst>
                <a:gd name="T0" fmla="*/ 2147483646 w 43"/>
                <a:gd name="T1" fmla="*/ 0 h 66"/>
                <a:gd name="T2" fmla="*/ 2147483646 w 43"/>
                <a:gd name="T3" fmla="*/ 0 h 66"/>
                <a:gd name="T4" fmla="*/ 2147483646 w 43"/>
                <a:gd name="T5" fmla="*/ 686040009 h 66"/>
                <a:gd name="T6" fmla="*/ 2147483646 w 43"/>
                <a:gd name="T7" fmla="*/ 1457840807 h 66"/>
                <a:gd name="T8" fmla="*/ 2147483646 w 43"/>
                <a:gd name="T9" fmla="*/ 2143890077 h 66"/>
                <a:gd name="T10" fmla="*/ 2147483646 w 43"/>
                <a:gd name="T11" fmla="*/ 2147483646 h 66"/>
                <a:gd name="T12" fmla="*/ 2147483646 w 43"/>
                <a:gd name="T13" fmla="*/ 2147483646 h 66"/>
                <a:gd name="T14" fmla="*/ 1943649481 w 43"/>
                <a:gd name="T15" fmla="*/ 2147483646 h 66"/>
                <a:gd name="T16" fmla="*/ 1774640880 w 43"/>
                <a:gd name="T17" fmla="*/ 2147483646 h 66"/>
                <a:gd name="T18" fmla="*/ 1521114188 w 43"/>
                <a:gd name="T19" fmla="*/ 2147483646 h 66"/>
                <a:gd name="T20" fmla="*/ 1183087791 w 43"/>
                <a:gd name="T21" fmla="*/ 2147483646 h 66"/>
                <a:gd name="T22" fmla="*/ 929570292 w 43"/>
                <a:gd name="T23" fmla="*/ 2147483646 h 66"/>
                <a:gd name="T24" fmla="*/ 676052793 w 43"/>
                <a:gd name="T25" fmla="*/ 2147483646 h 66"/>
                <a:gd name="T26" fmla="*/ 507034998 w 43"/>
                <a:gd name="T27" fmla="*/ 2147483646 h 66"/>
                <a:gd name="T28" fmla="*/ 253517499 w 43"/>
                <a:gd name="T29" fmla="*/ 2147483646 h 66"/>
                <a:gd name="T30" fmla="*/ 84508897 w 43"/>
                <a:gd name="T31" fmla="*/ 1972377759 h 66"/>
                <a:gd name="T32" fmla="*/ 84508897 w 43"/>
                <a:gd name="T33" fmla="*/ 1286328490 h 66"/>
                <a:gd name="T34" fmla="*/ 84508897 w 43"/>
                <a:gd name="T35" fmla="*/ 514536952 h 66"/>
                <a:gd name="T36" fmla="*/ 84508897 w 43"/>
                <a:gd name="T37" fmla="*/ 514536952 h 66"/>
                <a:gd name="T38" fmla="*/ 0 w 43"/>
                <a:gd name="T39" fmla="*/ 514536952 h 66"/>
                <a:gd name="T40" fmla="*/ 0 w 43"/>
                <a:gd name="T41" fmla="*/ 514536952 h 66"/>
                <a:gd name="T42" fmla="*/ 0 w 43"/>
                <a:gd name="T43" fmla="*/ 857552327 h 66"/>
                <a:gd name="T44" fmla="*/ 0 w 43"/>
                <a:gd name="T45" fmla="*/ 1286328490 h 66"/>
                <a:gd name="T46" fmla="*/ 0 w 43"/>
                <a:gd name="T47" fmla="*/ 1972377759 h 66"/>
                <a:gd name="T48" fmla="*/ 84508897 w 43"/>
                <a:gd name="T49" fmla="*/ 2147483646 h 66"/>
                <a:gd name="T50" fmla="*/ 253517499 w 43"/>
                <a:gd name="T51" fmla="*/ 2147483646 h 66"/>
                <a:gd name="T52" fmla="*/ 507034998 w 43"/>
                <a:gd name="T53" fmla="*/ 2147483646 h 66"/>
                <a:gd name="T54" fmla="*/ 591543896 w 43"/>
                <a:gd name="T55" fmla="*/ 2147483646 h 66"/>
                <a:gd name="T56" fmla="*/ 845061395 w 43"/>
                <a:gd name="T57" fmla="*/ 2147483646 h 66"/>
                <a:gd name="T58" fmla="*/ 1014079189 w 43"/>
                <a:gd name="T59" fmla="*/ 2147483646 h 66"/>
                <a:gd name="T60" fmla="*/ 1098588087 w 43"/>
                <a:gd name="T61" fmla="*/ 2147483646 h 66"/>
                <a:gd name="T62" fmla="*/ 1098588087 w 43"/>
                <a:gd name="T63" fmla="*/ 2147483646 h 66"/>
                <a:gd name="T64" fmla="*/ 1098588087 w 43"/>
                <a:gd name="T65" fmla="*/ 2147483646 h 66"/>
                <a:gd name="T66" fmla="*/ 1098588087 w 43"/>
                <a:gd name="T67" fmla="*/ 2147483646 h 66"/>
                <a:gd name="T68" fmla="*/ 1183087791 w 43"/>
                <a:gd name="T69" fmla="*/ 2147483646 h 66"/>
                <a:gd name="T70" fmla="*/ 1267596689 w 43"/>
                <a:gd name="T71" fmla="*/ 2147483646 h 66"/>
                <a:gd name="T72" fmla="*/ 1605623085 w 43"/>
                <a:gd name="T73" fmla="*/ 2147483646 h 66"/>
                <a:gd name="T74" fmla="*/ 1859140584 w 43"/>
                <a:gd name="T75" fmla="*/ 2147483646 h 66"/>
                <a:gd name="T76" fmla="*/ 2028158379 w 43"/>
                <a:gd name="T77" fmla="*/ 2147483646 h 66"/>
                <a:gd name="T78" fmla="*/ 2147483646 w 43"/>
                <a:gd name="T79" fmla="*/ 2147483646 h 66"/>
                <a:gd name="T80" fmla="*/ 2147483646 w 43"/>
                <a:gd name="T81" fmla="*/ 2147483646 h 66"/>
                <a:gd name="T82" fmla="*/ 2147483646 w 43"/>
                <a:gd name="T83" fmla="*/ 2147483646 h 66"/>
                <a:gd name="T84" fmla="*/ 2147483646 w 43"/>
                <a:gd name="T85" fmla="*/ 0 h 66"/>
                <a:gd name="T86" fmla="*/ 2147483646 w 43"/>
                <a:gd name="T87" fmla="*/ 0 h 66"/>
                <a:gd name="T88" fmla="*/ 2147483646 w 43"/>
                <a:gd name="T89" fmla="*/ 0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66">
                  <a:moveTo>
                    <a:pt x="42" y="0"/>
                  </a:moveTo>
                  <a:cubicBezTo>
                    <a:pt x="42" y="0"/>
                    <a:pt x="42" y="0"/>
                    <a:pt x="42" y="0"/>
                  </a:cubicBezTo>
                  <a:cubicBezTo>
                    <a:pt x="41" y="3"/>
                    <a:pt x="41" y="5"/>
                    <a:pt x="40" y="8"/>
                  </a:cubicBezTo>
                  <a:cubicBezTo>
                    <a:pt x="39" y="11"/>
                    <a:pt x="39" y="14"/>
                    <a:pt x="38" y="17"/>
                  </a:cubicBezTo>
                  <a:cubicBezTo>
                    <a:pt x="37" y="20"/>
                    <a:pt x="36" y="22"/>
                    <a:pt x="36" y="25"/>
                  </a:cubicBezTo>
                  <a:cubicBezTo>
                    <a:pt x="35" y="27"/>
                    <a:pt x="34" y="30"/>
                    <a:pt x="33" y="33"/>
                  </a:cubicBezTo>
                  <a:cubicBezTo>
                    <a:pt x="31" y="39"/>
                    <a:pt x="29" y="44"/>
                    <a:pt x="27" y="49"/>
                  </a:cubicBezTo>
                  <a:cubicBezTo>
                    <a:pt x="26" y="52"/>
                    <a:pt x="24" y="54"/>
                    <a:pt x="23" y="56"/>
                  </a:cubicBezTo>
                  <a:cubicBezTo>
                    <a:pt x="22" y="58"/>
                    <a:pt x="21" y="59"/>
                    <a:pt x="21" y="60"/>
                  </a:cubicBezTo>
                  <a:cubicBezTo>
                    <a:pt x="20" y="61"/>
                    <a:pt x="19" y="62"/>
                    <a:pt x="18" y="63"/>
                  </a:cubicBezTo>
                  <a:cubicBezTo>
                    <a:pt x="17" y="64"/>
                    <a:pt x="16" y="65"/>
                    <a:pt x="14" y="65"/>
                  </a:cubicBezTo>
                  <a:cubicBezTo>
                    <a:pt x="13" y="65"/>
                    <a:pt x="12" y="65"/>
                    <a:pt x="11" y="64"/>
                  </a:cubicBezTo>
                  <a:cubicBezTo>
                    <a:pt x="10" y="63"/>
                    <a:pt x="9" y="62"/>
                    <a:pt x="8" y="61"/>
                  </a:cubicBezTo>
                  <a:cubicBezTo>
                    <a:pt x="8" y="60"/>
                    <a:pt x="7" y="59"/>
                    <a:pt x="6" y="57"/>
                  </a:cubicBezTo>
                  <a:cubicBezTo>
                    <a:pt x="4" y="52"/>
                    <a:pt x="3" y="46"/>
                    <a:pt x="3" y="40"/>
                  </a:cubicBezTo>
                  <a:cubicBezTo>
                    <a:pt x="2" y="34"/>
                    <a:pt x="2" y="28"/>
                    <a:pt x="1" y="23"/>
                  </a:cubicBezTo>
                  <a:cubicBezTo>
                    <a:pt x="1" y="20"/>
                    <a:pt x="1" y="17"/>
                    <a:pt x="1" y="15"/>
                  </a:cubicBezTo>
                  <a:cubicBezTo>
                    <a:pt x="1" y="12"/>
                    <a:pt x="1" y="9"/>
                    <a:pt x="1" y="6"/>
                  </a:cubicBezTo>
                  <a:cubicBezTo>
                    <a:pt x="1" y="6"/>
                    <a:pt x="1" y="6"/>
                    <a:pt x="1" y="6"/>
                  </a:cubicBezTo>
                  <a:cubicBezTo>
                    <a:pt x="0" y="6"/>
                    <a:pt x="0" y="6"/>
                    <a:pt x="0" y="6"/>
                  </a:cubicBezTo>
                  <a:cubicBezTo>
                    <a:pt x="0" y="6"/>
                    <a:pt x="0" y="6"/>
                    <a:pt x="0" y="6"/>
                  </a:cubicBezTo>
                  <a:cubicBezTo>
                    <a:pt x="0" y="8"/>
                    <a:pt x="0" y="9"/>
                    <a:pt x="0" y="10"/>
                  </a:cubicBezTo>
                  <a:cubicBezTo>
                    <a:pt x="0" y="12"/>
                    <a:pt x="0" y="13"/>
                    <a:pt x="0" y="15"/>
                  </a:cubicBezTo>
                  <a:cubicBezTo>
                    <a:pt x="0" y="17"/>
                    <a:pt x="0" y="20"/>
                    <a:pt x="0" y="23"/>
                  </a:cubicBezTo>
                  <a:cubicBezTo>
                    <a:pt x="0" y="30"/>
                    <a:pt x="0" y="35"/>
                    <a:pt x="1" y="41"/>
                  </a:cubicBezTo>
                  <a:cubicBezTo>
                    <a:pt x="2" y="43"/>
                    <a:pt x="2" y="46"/>
                    <a:pt x="3" y="49"/>
                  </a:cubicBezTo>
                  <a:cubicBezTo>
                    <a:pt x="4" y="52"/>
                    <a:pt x="5" y="54"/>
                    <a:pt x="6" y="57"/>
                  </a:cubicBezTo>
                  <a:cubicBezTo>
                    <a:pt x="6" y="59"/>
                    <a:pt x="7" y="60"/>
                    <a:pt x="7" y="61"/>
                  </a:cubicBezTo>
                  <a:cubicBezTo>
                    <a:pt x="8" y="63"/>
                    <a:pt x="9" y="64"/>
                    <a:pt x="10" y="65"/>
                  </a:cubicBezTo>
                  <a:cubicBezTo>
                    <a:pt x="11" y="65"/>
                    <a:pt x="12" y="66"/>
                    <a:pt x="12" y="66"/>
                  </a:cubicBezTo>
                  <a:cubicBezTo>
                    <a:pt x="13" y="66"/>
                    <a:pt x="13" y="66"/>
                    <a:pt x="13" y="66"/>
                  </a:cubicBezTo>
                  <a:cubicBezTo>
                    <a:pt x="13" y="66"/>
                    <a:pt x="13" y="66"/>
                    <a:pt x="13" y="66"/>
                  </a:cubicBezTo>
                  <a:cubicBezTo>
                    <a:pt x="13" y="66"/>
                    <a:pt x="13" y="66"/>
                    <a:pt x="13" y="66"/>
                  </a:cubicBezTo>
                  <a:cubicBezTo>
                    <a:pt x="13" y="66"/>
                    <a:pt x="13" y="66"/>
                    <a:pt x="13" y="66"/>
                  </a:cubicBezTo>
                  <a:cubicBezTo>
                    <a:pt x="14" y="66"/>
                    <a:pt x="14" y="66"/>
                    <a:pt x="14" y="66"/>
                  </a:cubicBezTo>
                  <a:cubicBezTo>
                    <a:pt x="14" y="66"/>
                    <a:pt x="14" y="66"/>
                    <a:pt x="15" y="66"/>
                  </a:cubicBezTo>
                  <a:cubicBezTo>
                    <a:pt x="16" y="66"/>
                    <a:pt x="18" y="65"/>
                    <a:pt x="19" y="64"/>
                  </a:cubicBezTo>
                  <a:cubicBezTo>
                    <a:pt x="20" y="63"/>
                    <a:pt x="21" y="62"/>
                    <a:pt x="22" y="61"/>
                  </a:cubicBezTo>
                  <a:cubicBezTo>
                    <a:pt x="23" y="60"/>
                    <a:pt x="24" y="59"/>
                    <a:pt x="24" y="57"/>
                  </a:cubicBezTo>
                  <a:cubicBezTo>
                    <a:pt x="26" y="55"/>
                    <a:pt x="27" y="53"/>
                    <a:pt x="29" y="50"/>
                  </a:cubicBezTo>
                  <a:cubicBezTo>
                    <a:pt x="30" y="47"/>
                    <a:pt x="31" y="45"/>
                    <a:pt x="32" y="42"/>
                  </a:cubicBezTo>
                  <a:cubicBezTo>
                    <a:pt x="33" y="39"/>
                    <a:pt x="34" y="37"/>
                    <a:pt x="35" y="34"/>
                  </a:cubicBezTo>
                  <a:cubicBezTo>
                    <a:pt x="38" y="23"/>
                    <a:pt x="41" y="11"/>
                    <a:pt x="43" y="0"/>
                  </a:cubicBezTo>
                  <a:cubicBezTo>
                    <a:pt x="43" y="0"/>
                    <a:pt x="43" y="0"/>
                    <a:pt x="43" y="0"/>
                  </a:cubicBezTo>
                  <a:lnTo>
                    <a:pt x="42" y="0"/>
                  </a:lnTo>
                  <a:close/>
                </a:path>
              </a:pathLst>
            </a:custGeom>
            <a:solidFill>
              <a:srgbClr val="500500"/>
            </a:solidFill>
            <a:ln w="9525">
              <a:noFill/>
              <a:round/>
            </a:ln>
          </p:spPr>
          <p:txBody>
            <a:bodyPr/>
            <a:lstStyle/>
            <a:p>
              <a:endParaRPr lang="zh-CN" altLang="en-US"/>
            </a:p>
          </p:txBody>
        </p:sp>
        <p:sp>
          <p:nvSpPr>
            <p:cNvPr id="3100" name="Freeform 161"/>
            <p:cNvSpPr/>
            <p:nvPr/>
          </p:nvSpPr>
          <p:spPr bwMode="auto">
            <a:xfrm>
              <a:off x="3719513" y="2984500"/>
              <a:ext cx="1225550" cy="647700"/>
            </a:xfrm>
            <a:custGeom>
              <a:avLst/>
              <a:gdLst>
                <a:gd name="T0" fmla="*/ 2147483646 w 133"/>
                <a:gd name="T1" fmla="*/ 0 h 70"/>
                <a:gd name="T2" fmla="*/ 2147483646 w 133"/>
                <a:gd name="T3" fmla="*/ 2054772733 h 70"/>
                <a:gd name="T4" fmla="*/ 2122753961 w 133"/>
                <a:gd name="T5" fmla="*/ 2147483646 h 70"/>
                <a:gd name="T6" fmla="*/ 849103427 w 133"/>
                <a:gd name="T7" fmla="*/ 2147483646 h 70"/>
                <a:gd name="T8" fmla="*/ 2147483646 w 133"/>
                <a:gd name="T9" fmla="*/ 2147483646 h 70"/>
                <a:gd name="T10" fmla="*/ 2147483646 w 133"/>
                <a:gd name="T11" fmla="*/ 2147483646 h 70"/>
                <a:gd name="T12" fmla="*/ 2147483646 w 133"/>
                <a:gd name="T13" fmla="*/ 256850061 h 70"/>
                <a:gd name="T14" fmla="*/ 2147483646 w 133"/>
                <a:gd name="T15" fmla="*/ 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70">
                  <a:moveTo>
                    <a:pt x="121" y="0"/>
                  </a:moveTo>
                  <a:cubicBezTo>
                    <a:pt x="100" y="17"/>
                    <a:pt x="86" y="24"/>
                    <a:pt x="73" y="24"/>
                  </a:cubicBezTo>
                  <a:cubicBezTo>
                    <a:pt x="48" y="23"/>
                    <a:pt x="31" y="23"/>
                    <a:pt x="25" y="33"/>
                  </a:cubicBezTo>
                  <a:cubicBezTo>
                    <a:pt x="19" y="40"/>
                    <a:pt x="24" y="48"/>
                    <a:pt x="10" y="59"/>
                  </a:cubicBezTo>
                  <a:cubicBezTo>
                    <a:pt x="0" y="67"/>
                    <a:pt x="28" y="70"/>
                    <a:pt x="44" y="70"/>
                  </a:cubicBezTo>
                  <a:cubicBezTo>
                    <a:pt x="77" y="69"/>
                    <a:pt x="90" y="63"/>
                    <a:pt x="105" y="51"/>
                  </a:cubicBezTo>
                  <a:cubicBezTo>
                    <a:pt x="131" y="31"/>
                    <a:pt x="133" y="3"/>
                    <a:pt x="133" y="3"/>
                  </a:cubicBezTo>
                  <a:lnTo>
                    <a:pt x="121" y="0"/>
                  </a:lnTo>
                  <a:close/>
                </a:path>
              </a:pathLst>
            </a:custGeom>
            <a:solidFill>
              <a:srgbClr val="FF306E"/>
            </a:solidFill>
            <a:ln w="9525">
              <a:noFill/>
              <a:round/>
            </a:ln>
          </p:spPr>
          <p:txBody>
            <a:bodyPr/>
            <a:lstStyle/>
            <a:p>
              <a:endParaRPr lang="zh-CN" altLang="en-US"/>
            </a:p>
          </p:txBody>
        </p:sp>
        <p:sp>
          <p:nvSpPr>
            <p:cNvPr id="3101" name="Freeform 162"/>
            <p:cNvSpPr/>
            <p:nvPr/>
          </p:nvSpPr>
          <p:spPr bwMode="auto">
            <a:xfrm>
              <a:off x="3711575" y="3021013"/>
              <a:ext cx="1233488" cy="620713"/>
            </a:xfrm>
            <a:custGeom>
              <a:avLst/>
              <a:gdLst>
                <a:gd name="T0" fmla="*/ 762608559 w 134"/>
                <a:gd name="T1" fmla="*/ 2147483646 h 67"/>
                <a:gd name="T2" fmla="*/ 847341820 w 134"/>
                <a:gd name="T3" fmla="*/ 2147483646 h 67"/>
                <a:gd name="T4" fmla="*/ 2147483646 w 134"/>
                <a:gd name="T5" fmla="*/ 2147483646 h 67"/>
                <a:gd name="T6" fmla="*/ 2147483646 w 134"/>
                <a:gd name="T7" fmla="*/ 2147483646 h 67"/>
                <a:gd name="T8" fmla="*/ 2147483646 w 134"/>
                <a:gd name="T9" fmla="*/ 0 h 67"/>
                <a:gd name="T10" fmla="*/ 2147483646 w 134"/>
                <a:gd name="T11" fmla="*/ 0 h 67"/>
                <a:gd name="T12" fmla="*/ 2147483646 w 134"/>
                <a:gd name="T13" fmla="*/ 2147483646 h 67"/>
                <a:gd name="T14" fmla="*/ 2147483646 w 134"/>
                <a:gd name="T15" fmla="*/ 2147483646 h 67"/>
                <a:gd name="T16" fmla="*/ 762608559 w 134"/>
                <a:gd name="T17" fmla="*/ 214748364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67">
                  <a:moveTo>
                    <a:pt x="9" y="55"/>
                  </a:moveTo>
                  <a:cubicBezTo>
                    <a:pt x="9" y="55"/>
                    <a:pt x="9" y="55"/>
                    <a:pt x="10" y="54"/>
                  </a:cubicBezTo>
                  <a:cubicBezTo>
                    <a:pt x="17" y="58"/>
                    <a:pt x="32" y="60"/>
                    <a:pt x="44" y="59"/>
                  </a:cubicBezTo>
                  <a:cubicBezTo>
                    <a:pt x="73" y="58"/>
                    <a:pt x="90" y="51"/>
                    <a:pt x="106" y="39"/>
                  </a:cubicBezTo>
                  <a:cubicBezTo>
                    <a:pt x="124" y="26"/>
                    <a:pt x="131" y="9"/>
                    <a:pt x="134" y="0"/>
                  </a:cubicBezTo>
                  <a:cubicBezTo>
                    <a:pt x="134" y="0"/>
                    <a:pt x="134" y="0"/>
                    <a:pt x="134" y="0"/>
                  </a:cubicBezTo>
                  <a:cubicBezTo>
                    <a:pt x="134" y="0"/>
                    <a:pt x="131" y="26"/>
                    <a:pt x="106" y="47"/>
                  </a:cubicBezTo>
                  <a:cubicBezTo>
                    <a:pt x="91" y="59"/>
                    <a:pt x="77" y="66"/>
                    <a:pt x="44" y="66"/>
                  </a:cubicBezTo>
                  <a:cubicBezTo>
                    <a:pt x="27" y="67"/>
                    <a:pt x="0" y="64"/>
                    <a:pt x="9" y="55"/>
                  </a:cubicBezTo>
                  <a:close/>
                </a:path>
              </a:pathLst>
            </a:custGeom>
            <a:solidFill>
              <a:srgbClr val="EB0047"/>
            </a:solidFill>
            <a:ln w="9525">
              <a:noFill/>
              <a:round/>
            </a:ln>
          </p:spPr>
          <p:txBody>
            <a:bodyPr/>
            <a:lstStyle/>
            <a:p>
              <a:endParaRPr lang="zh-CN" altLang="en-US"/>
            </a:p>
          </p:txBody>
        </p:sp>
        <p:sp>
          <p:nvSpPr>
            <p:cNvPr id="3102" name="Freeform 163"/>
            <p:cNvSpPr>
              <a:spLocks noEditPoints="1"/>
            </p:cNvSpPr>
            <p:nvPr/>
          </p:nvSpPr>
          <p:spPr bwMode="auto">
            <a:xfrm>
              <a:off x="3765550" y="2984500"/>
              <a:ext cx="1189038" cy="657225"/>
            </a:xfrm>
            <a:custGeom>
              <a:avLst/>
              <a:gdLst>
                <a:gd name="T0" fmla="*/ 2147483646 w 129"/>
                <a:gd name="T1" fmla="*/ 599805751 h 71"/>
                <a:gd name="T2" fmla="*/ 2147483646 w 129"/>
                <a:gd name="T3" fmla="*/ 1799407996 h 71"/>
                <a:gd name="T4" fmla="*/ 2147483646 w 129"/>
                <a:gd name="T5" fmla="*/ 1970786358 h 71"/>
                <a:gd name="T6" fmla="*/ 2147483646 w 129"/>
                <a:gd name="T7" fmla="*/ 1970786358 h 71"/>
                <a:gd name="T8" fmla="*/ 2147483646 w 129"/>
                <a:gd name="T9" fmla="*/ 1970786358 h 71"/>
                <a:gd name="T10" fmla="*/ 1614234302 w 129"/>
                <a:gd name="T11" fmla="*/ 2147483646 h 71"/>
                <a:gd name="T12" fmla="*/ 1274390650 w 129"/>
                <a:gd name="T13" fmla="*/ 2147483646 h 71"/>
                <a:gd name="T14" fmla="*/ 679678086 w 129"/>
                <a:gd name="T15" fmla="*/ 2147483646 h 71"/>
                <a:gd name="T16" fmla="*/ 169921826 w 129"/>
                <a:gd name="T17" fmla="*/ 2147483646 h 71"/>
                <a:gd name="T18" fmla="*/ 169921826 w 129"/>
                <a:gd name="T19" fmla="*/ 2147483646 h 71"/>
                <a:gd name="T20" fmla="*/ 679678086 w 129"/>
                <a:gd name="T21" fmla="*/ 2147483646 h 71"/>
                <a:gd name="T22" fmla="*/ 2147483646 w 129"/>
                <a:gd name="T23" fmla="*/ 2147483646 h 71"/>
                <a:gd name="T24" fmla="*/ 2147483646 w 129"/>
                <a:gd name="T25" fmla="*/ 2147483646 h 71"/>
                <a:gd name="T26" fmla="*/ 2147483646 w 129"/>
                <a:gd name="T27" fmla="*/ 2147483646 h 71"/>
                <a:gd name="T28" fmla="*/ 2147483646 w 129"/>
                <a:gd name="T29" fmla="*/ 2147483646 h 71"/>
                <a:gd name="T30" fmla="*/ 2147483646 w 129"/>
                <a:gd name="T31" fmla="*/ 257058285 h 71"/>
                <a:gd name="T32" fmla="*/ 2147483646 w 129"/>
                <a:gd name="T33" fmla="*/ 0 h 71"/>
                <a:gd name="T34" fmla="*/ 2147483646 w 129"/>
                <a:gd name="T35" fmla="*/ 171369105 h 71"/>
                <a:gd name="T36" fmla="*/ 2147483646 w 129"/>
                <a:gd name="T37" fmla="*/ 257058285 h 71"/>
                <a:gd name="T38" fmla="*/ 2147483646 w 129"/>
                <a:gd name="T39" fmla="*/ 1885097177 h 71"/>
                <a:gd name="T40" fmla="*/ 2147483646 w 129"/>
                <a:gd name="T41" fmla="*/ 2147483646 h 71"/>
                <a:gd name="T42" fmla="*/ 2147483646 w 129"/>
                <a:gd name="T43" fmla="*/ 2147483646 h 71"/>
                <a:gd name="T44" fmla="*/ 2147483646 w 129"/>
                <a:gd name="T45" fmla="*/ 2147483646 h 71"/>
                <a:gd name="T46" fmla="*/ 2147483646 w 129"/>
                <a:gd name="T47" fmla="*/ 2147483646 h 71"/>
                <a:gd name="T48" fmla="*/ 679678086 w 129"/>
                <a:gd name="T49" fmla="*/ 2147483646 h 71"/>
                <a:gd name="T50" fmla="*/ 84956304 w 129"/>
                <a:gd name="T51" fmla="*/ 2147483646 h 71"/>
                <a:gd name="T52" fmla="*/ 0 w 129"/>
                <a:gd name="T53" fmla="*/ 2147483646 h 71"/>
                <a:gd name="T54" fmla="*/ 339834434 w 129"/>
                <a:gd name="T55" fmla="*/ 2147483646 h 71"/>
                <a:gd name="T56" fmla="*/ 1019512520 w 129"/>
                <a:gd name="T57" fmla="*/ 2147483646 h 71"/>
                <a:gd name="T58" fmla="*/ 1189434346 w 129"/>
                <a:gd name="T59" fmla="*/ 2147483646 h 71"/>
                <a:gd name="T60" fmla="*/ 1529268780 w 129"/>
                <a:gd name="T61" fmla="*/ 2147483646 h 71"/>
                <a:gd name="T62" fmla="*/ 2147483646 w 129"/>
                <a:gd name="T63" fmla="*/ 1799407996 h 71"/>
                <a:gd name="T64" fmla="*/ 2147483646 w 129"/>
                <a:gd name="T65" fmla="*/ 1713728073 h 71"/>
                <a:gd name="T66" fmla="*/ 2147483646 w 129"/>
                <a:gd name="T67" fmla="*/ 1799407996 h 71"/>
                <a:gd name="T68" fmla="*/ 2147483646 w 129"/>
                <a:gd name="T69" fmla="*/ 1713728073 h 71"/>
                <a:gd name="T70" fmla="*/ 2147483646 w 129"/>
                <a:gd name="T71" fmla="*/ 942553217 h 71"/>
                <a:gd name="T72" fmla="*/ 2147483646 w 129"/>
                <a:gd name="T73" fmla="*/ 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71">
                  <a:moveTo>
                    <a:pt x="116" y="0"/>
                  </a:moveTo>
                  <a:cubicBezTo>
                    <a:pt x="114" y="2"/>
                    <a:pt x="112" y="4"/>
                    <a:pt x="109" y="7"/>
                  </a:cubicBezTo>
                  <a:cubicBezTo>
                    <a:pt x="107" y="9"/>
                    <a:pt x="104" y="11"/>
                    <a:pt x="101" y="12"/>
                  </a:cubicBezTo>
                  <a:cubicBezTo>
                    <a:pt x="96" y="16"/>
                    <a:pt x="90" y="19"/>
                    <a:pt x="84" y="21"/>
                  </a:cubicBezTo>
                  <a:cubicBezTo>
                    <a:pt x="81" y="22"/>
                    <a:pt x="78" y="23"/>
                    <a:pt x="74" y="23"/>
                  </a:cubicBezTo>
                  <a:cubicBezTo>
                    <a:pt x="73" y="23"/>
                    <a:pt x="71" y="23"/>
                    <a:pt x="70" y="23"/>
                  </a:cubicBezTo>
                  <a:cubicBezTo>
                    <a:pt x="69" y="23"/>
                    <a:pt x="68" y="23"/>
                    <a:pt x="67" y="23"/>
                  </a:cubicBezTo>
                  <a:cubicBezTo>
                    <a:pt x="65" y="23"/>
                    <a:pt x="65" y="23"/>
                    <a:pt x="65" y="23"/>
                  </a:cubicBezTo>
                  <a:cubicBezTo>
                    <a:pt x="58" y="23"/>
                    <a:pt x="52" y="23"/>
                    <a:pt x="46" y="23"/>
                  </a:cubicBezTo>
                  <a:cubicBezTo>
                    <a:pt x="42" y="23"/>
                    <a:pt x="39" y="23"/>
                    <a:pt x="36" y="23"/>
                  </a:cubicBezTo>
                  <a:cubicBezTo>
                    <a:pt x="33" y="24"/>
                    <a:pt x="30" y="24"/>
                    <a:pt x="27" y="25"/>
                  </a:cubicBezTo>
                  <a:cubicBezTo>
                    <a:pt x="24" y="26"/>
                    <a:pt x="21" y="27"/>
                    <a:pt x="19" y="29"/>
                  </a:cubicBezTo>
                  <a:cubicBezTo>
                    <a:pt x="18" y="30"/>
                    <a:pt x="17" y="32"/>
                    <a:pt x="16" y="33"/>
                  </a:cubicBezTo>
                  <a:cubicBezTo>
                    <a:pt x="16" y="35"/>
                    <a:pt x="15" y="36"/>
                    <a:pt x="15" y="38"/>
                  </a:cubicBezTo>
                  <a:cubicBezTo>
                    <a:pt x="15" y="41"/>
                    <a:pt x="14" y="44"/>
                    <a:pt x="13" y="47"/>
                  </a:cubicBezTo>
                  <a:cubicBezTo>
                    <a:pt x="12" y="50"/>
                    <a:pt x="10" y="53"/>
                    <a:pt x="8" y="55"/>
                  </a:cubicBezTo>
                  <a:cubicBezTo>
                    <a:pt x="7" y="56"/>
                    <a:pt x="5" y="58"/>
                    <a:pt x="4" y="59"/>
                  </a:cubicBezTo>
                  <a:cubicBezTo>
                    <a:pt x="4" y="59"/>
                    <a:pt x="3" y="60"/>
                    <a:pt x="2" y="60"/>
                  </a:cubicBezTo>
                  <a:cubicBezTo>
                    <a:pt x="2" y="61"/>
                    <a:pt x="1" y="61"/>
                    <a:pt x="1" y="62"/>
                  </a:cubicBezTo>
                  <a:cubicBezTo>
                    <a:pt x="1" y="62"/>
                    <a:pt x="1" y="63"/>
                    <a:pt x="2" y="64"/>
                  </a:cubicBezTo>
                  <a:cubicBezTo>
                    <a:pt x="2" y="64"/>
                    <a:pt x="3" y="64"/>
                    <a:pt x="4" y="65"/>
                  </a:cubicBezTo>
                  <a:cubicBezTo>
                    <a:pt x="5" y="65"/>
                    <a:pt x="7" y="66"/>
                    <a:pt x="8" y="66"/>
                  </a:cubicBezTo>
                  <a:cubicBezTo>
                    <a:pt x="11" y="67"/>
                    <a:pt x="14" y="68"/>
                    <a:pt x="17" y="68"/>
                  </a:cubicBezTo>
                  <a:cubicBezTo>
                    <a:pt x="21" y="68"/>
                    <a:pt x="24" y="68"/>
                    <a:pt x="27" y="69"/>
                  </a:cubicBezTo>
                  <a:cubicBezTo>
                    <a:pt x="30" y="69"/>
                    <a:pt x="33" y="69"/>
                    <a:pt x="36" y="69"/>
                  </a:cubicBezTo>
                  <a:cubicBezTo>
                    <a:pt x="40" y="69"/>
                    <a:pt x="43" y="68"/>
                    <a:pt x="46" y="68"/>
                  </a:cubicBezTo>
                  <a:cubicBezTo>
                    <a:pt x="52" y="68"/>
                    <a:pt x="59" y="67"/>
                    <a:pt x="65" y="66"/>
                  </a:cubicBezTo>
                  <a:cubicBezTo>
                    <a:pt x="71" y="65"/>
                    <a:pt x="77" y="63"/>
                    <a:pt x="83" y="60"/>
                  </a:cubicBezTo>
                  <a:cubicBezTo>
                    <a:pt x="88" y="57"/>
                    <a:pt x="93" y="54"/>
                    <a:pt x="98" y="50"/>
                  </a:cubicBezTo>
                  <a:cubicBezTo>
                    <a:pt x="103" y="46"/>
                    <a:pt x="108" y="42"/>
                    <a:pt x="112" y="37"/>
                  </a:cubicBezTo>
                  <a:cubicBezTo>
                    <a:pt x="116" y="32"/>
                    <a:pt x="119" y="26"/>
                    <a:pt x="122" y="21"/>
                  </a:cubicBezTo>
                  <a:cubicBezTo>
                    <a:pt x="124" y="15"/>
                    <a:pt x="126" y="9"/>
                    <a:pt x="127" y="3"/>
                  </a:cubicBezTo>
                  <a:cubicBezTo>
                    <a:pt x="128" y="3"/>
                    <a:pt x="128" y="3"/>
                    <a:pt x="128" y="3"/>
                  </a:cubicBezTo>
                  <a:cubicBezTo>
                    <a:pt x="124" y="2"/>
                    <a:pt x="120" y="1"/>
                    <a:pt x="116" y="0"/>
                  </a:cubicBezTo>
                  <a:close/>
                  <a:moveTo>
                    <a:pt x="116" y="0"/>
                  </a:moveTo>
                  <a:cubicBezTo>
                    <a:pt x="120" y="0"/>
                    <a:pt x="124" y="1"/>
                    <a:pt x="128" y="2"/>
                  </a:cubicBezTo>
                  <a:cubicBezTo>
                    <a:pt x="129" y="2"/>
                    <a:pt x="129" y="2"/>
                    <a:pt x="129" y="2"/>
                  </a:cubicBezTo>
                  <a:cubicBezTo>
                    <a:pt x="129" y="3"/>
                    <a:pt x="129" y="3"/>
                    <a:pt x="129" y="3"/>
                  </a:cubicBezTo>
                  <a:cubicBezTo>
                    <a:pt x="128" y="6"/>
                    <a:pt x="128" y="9"/>
                    <a:pt x="127" y="12"/>
                  </a:cubicBezTo>
                  <a:cubicBezTo>
                    <a:pt x="126" y="15"/>
                    <a:pt x="125" y="19"/>
                    <a:pt x="124" y="22"/>
                  </a:cubicBezTo>
                  <a:cubicBezTo>
                    <a:pt x="121" y="28"/>
                    <a:pt x="118" y="33"/>
                    <a:pt x="114" y="38"/>
                  </a:cubicBezTo>
                  <a:cubicBezTo>
                    <a:pt x="110" y="44"/>
                    <a:pt x="105" y="48"/>
                    <a:pt x="100" y="52"/>
                  </a:cubicBezTo>
                  <a:cubicBezTo>
                    <a:pt x="98" y="54"/>
                    <a:pt x="95" y="56"/>
                    <a:pt x="92" y="58"/>
                  </a:cubicBezTo>
                  <a:cubicBezTo>
                    <a:pt x="90" y="60"/>
                    <a:pt x="87" y="61"/>
                    <a:pt x="84" y="63"/>
                  </a:cubicBezTo>
                  <a:cubicBezTo>
                    <a:pt x="78" y="66"/>
                    <a:pt x="72" y="68"/>
                    <a:pt x="65" y="69"/>
                  </a:cubicBezTo>
                  <a:cubicBezTo>
                    <a:pt x="59" y="70"/>
                    <a:pt x="53" y="71"/>
                    <a:pt x="46" y="71"/>
                  </a:cubicBezTo>
                  <a:cubicBezTo>
                    <a:pt x="43" y="71"/>
                    <a:pt x="40" y="71"/>
                    <a:pt x="37" y="71"/>
                  </a:cubicBezTo>
                  <a:cubicBezTo>
                    <a:pt x="33" y="71"/>
                    <a:pt x="30" y="71"/>
                    <a:pt x="27" y="71"/>
                  </a:cubicBezTo>
                  <a:cubicBezTo>
                    <a:pt x="24" y="71"/>
                    <a:pt x="20" y="70"/>
                    <a:pt x="17" y="70"/>
                  </a:cubicBezTo>
                  <a:cubicBezTo>
                    <a:pt x="14" y="69"/>
                    <a:pt x="11" y="69"/>
                    <a:pt x="8" y="68"/>
                  </a:cubicBezTo>
                  <a:cubicBezTo>
                    <a:pt x="6" y="67"/>
                    <a:pt x="5" y="67"/>
                    <a:pt x="3" y="66"/>
                  </a:cubicBezTo>
                  <a:cubicBezTo>
                    <a:pt x="2" y="65"/>
                    <a:pt x="2" y="65"/>
                    <a:pt x="1" y="64"/>
                  </a:cubicBezTo>
                  <a:cubicBezTo>
                    <a:pt x="1" y="64"/>
                    <a:pt x="1" y="64"/>
                    <a:pt x="0" y="63"/>
                  </a:cubicBezTo>
                  <a:cubicBezTo>
                    <a:pt x="0" y="63"/>
                    <a:pt x="0" y="62"/>
                    <a:pt x="0" y="62"/>
                  </a:cubicBezTo>
                  <a:cubicBezTo>
                    <a:pt x="1" y="61"/>
                    <a:pt x="1" y="60"/>
                    <a:pt x="2" y="59"/>
                  </a:cubicBezTo>
                  <a:cubicBezTo>
                    <a:pt x="2" y="59"/>
                    <a:pt x="3" y="58"/>
                    <a:pt x="4" y="58"/>
                  </a:cubicBezTo>
                  <a:cubicBezTo>
                    <a:pt x="5" y="57"/>
                    <a:pt x="6" y="56"/>
                    <a:pt x="7" y="55"/>
                  </a:cubicBezTo>
                  <a:cubicBezTo>
                    <a:pt x="9" y="52"/>
                    <a:pt x="11" y="50"/>
                    <a:pt x="12" y="47"/>
                  </a:cubicBezTo>
                  <a:cubicBezTo>
                    <a:pt x="13" y="45"/>
                    <a:pt x="13" y="44"/>
                    <a:pt x="13" y="42"/>
                  </a:cubicBezTo>
                  <a:cubicBezTo>
                    <a:pt x="14" y="41"/>
                    <a:pt x="14" y="39"/>
                    <a:pt x="14" y="37"/>
                  </a:cubicBezTo>
                  <a:cubicBezTo>
                    <a:pt x="14" y="36"/>
                    <a:pt x="15" y="34"/>
                    <a:pt x="15" y="33"/>
                  </a:cubicBezTo>
                  <a:cubicBezTo>
                    <a:pt x="16" y="31"/>
                    <a:pt x="17" y="30"/>
                    <a:pt x="18" y="28"/>
                  </a:cubicBezTo>
                  <a:cubicBezTo>
                    <a:pt x="20" y="26"/>
                    <a:pt x="23" y="24"/>
                    <a:pt x="26" y="23"/>
                  </a:cubicBezTo>
                  <a:cubicBezTo>
                    <a:pt x="29" y="22"/>
                    <a:pt x="33" y="21"/>
                    <a:pt x="36" y="21"/>
                  </a:cubicBezTo>
                  <a:cubicBezTo>
                    <a:pt x="39" y="21"/>
                    <a:pt x="42" y="20"/>
                    <a:pt x="46" y="20"/>
                  </a:cubicBezTo>
                  <a:cubicBezTo>
                    <a:pt x="49" y="20"/>
                    <a:pt x="52" y="20"/>
                    <a:pt x="55" y="20"/>
                  </a:cubicBezTo>
                  <a:cubicBezTo>
                    <a:pt x="58" y="20"/>
                    <a:pt x="62" y="20"/>
                    <a:pt x="65" y="21"/>
                  </a:cubicBezTo>
                  <a:cubicBezTo>
                    <a:pt x="67" y="21"/>
                    <a:pt x="67" y="21"/>
                    <a:pt x="67" y="21"/>
                  </a:cubicBezTo>
                  <a:cubicBezTo>
                    <a:pt x="68" y="21"/>
                    <a:pt x="69" y="21"/>
                    <a:pt x="69" y="21"/>
                  </a:cubicBezTo>
                  <a:cubicBezTo>
                    <a:pt x="71" y="21"/>
                    <a:pt x="73" y="21"/>
                    <a:pt x="74" y="20"/>
                  </a:cubicBezTo>
                  <a:cubicBezTo>
                    <a:pt x="77" y="20"/>
                    <a:pt x="80" y="19"/>
                    <a:pt x="83" y="19"/>
                  </a:cubicBezTo>
                  <a:cubicBezTo>
                    <a:pt x="89" y="17"/>
                    <a:pt x="95" y="14"/>
                    <a:pt x="101" y="11"/>
                  </a:cubicBezTo>
                  <a:cubicBezTo>
                    <a:pt x="103" y="9"/>
                    <a:pt x="106" y="8"/>
                    <a:pt x="109" y="6"/>
                  </a:cubicBezTo>
                  <a:cubicBezTo>
                    <a:pt x="111" y="4"/>
                    <a:pt x="113" y="2"/>
                    <a:pt x="116" y="0"/>
                  </a:cubicBezTo>
                  <a:cubicBezTo>
                    <a:pt x="116" y="0"/>
                    <a:pt x="116" y="0"/>
                    <a:pt x="116" y="0"/>
                  </a:cubicBezTo>
                  <a:close/>
                </a:path>
              </a:pathLst>
            </a:custGeom>
            <a:solidFill>
              <a:srgbClr val="500500"/>
            </a:solidFill>
            <a:ln w="9525">
              <a:noFill/>
              <a:round/>
            </a:ln>
          </p:spPr>
          <p:txBody>
            <a:bodyPr/>
            <a:lstStyle/>
            <a:p>
              <a:endParaRPr lang="zh-CN" altLang="en-US"/>
            </a:p>
          </p:txBody>
        </p:sp>
        <p:sp>
          <p:nvSpPr>
            <p:cNvPr id="3103" name="Freeform 164"/>
            <p:cNvSpPr/>
            <p:nvPr/>
          </p:nvSpPr>
          <p:spPr bwMode="auto">
            <a:xfrm>
              <a:off x="4826000" y="3095625"/>
              <a:ext cx="606425" cy="574675"/>
            </a:xfrm>
            <a:custGeom>
              <a:avLst/>
              <a:gdLst>
                <a:gd name="T0" fmla="*/ 2147483646 w 66"/>
                <a:gd name="T1" fmla="*/ 2147483646 h 62"/>
                <a:gd name="T2" fmla="*/ 2147483646 w 66"/>
                <a:gd name="T3" fmla="*/ 2147483646 h 62"/>
                <a:gd name="T4" fmla="*/ 2147483646 w 66"/>
                <a:gd name="T5" fmla="*/ 2147483646 h 62"/>
                <a:gd name="T6" fmla="*/ 2147483646 w 66"/>
                <a:gd name="T7" fmla="*/ 2147483646 h 62"/>
                <a:gd name="T8" fmla="*/ 2147483646 w 66"/>
                <a:gd name="T9" fmla="*/ 2147483646 h 62"/>
                <a:gd name="T10" fmla="*/ 1772901864 w 66"/>
                <a:gd name="T11" fmla="*/ 2147483646 h 62"/>
                <a:gd name="T12" fmla="*/ 1519636732 w 66"/>
                <a:gd name="T13" fmla="*/ 2147483646 h 62"/>
                <a:gd name="T14" fmla="*/ 1181940702 w 66"/>
                <a:gd name="T15" fmla="*/ 2147483646 h 62"/>
                <a:gd name="T16" fmla="*/ 844244671 w 66"/>
                <a:gd name="T17" fmla="*/ 2147483646 h 62"/>
                <a:gd name="T18" fmla="*/ 844244671 w 66"/>
                <a:gd name="T19" fmla="*/ 2147483646 h 62"/>
                <a:gd name="T20" fmla="*/ 844244671 w 66"/>
                <a:gd name="T21" fmla="*/ 2147483646 h 62"/>
                <a:gd name="T22" fmla="*/ 759813772 w 66"/>
                <a:gd name="T23" fmla="*/ 2147483646 h 62"/>
                <a:gd name="T24" fmla="*/ 590970351 w 66"/>
                <a:gd name="T25" fmla="*/ 2147483646 h 62"/>
                <a:gd name="T26" fmla="*/ 422117741 w 66"/>
                <a:gd name="T27" fmla="*/ 2147483646 h 62"/>
                <a:gd name="T28" fmla="*/ 337696031 w 66"/>
                <a:gd name="T29" fmla="*/ 2147483646 h 62"/>
                <a:gd name="T30" fmla="*/ 168852609 w 66"/>
                <a:gd name="T31" fmla="*/ 2147483646 h 62"/>
                <a:gd name="T32" fmla="*/ 168852609 w 66"/>
                <a:gd name="T33" fmla="*/ 2147483646 h 62"/>
                <a:gd name="T34" fmla="*/ 168852609 w 66"/>
                <a:gd name="T35" fmla="*/ 2147483646 h 62"/>
                <a:gd name="T36" fmla="*/ 168852609 w 66"/>
                <a:gd name="T37" fmla="*/ 1976010719 h 62"/>
                <a:gd name="T38" fmla="*/ 253274320 w 66"/>
                <a:gd name="T39" fmla="*/ 1288699419 h 62"/>
                <a:gd name="T40" fmla="*/ 253274320 w 66"/>
                <a:gd name="T41" fmla="*/ 1030957681 h 62"/>
                <a:gd name="T42" fmla="*/ 253274320 w 66"/>
                <a:gd name="T43" fmla="*/ 0 h 62"/>
                <a:gd name="T44" fmla="*/ 253274320 w 66"/>
                <a:gd name="T45" fmla="*/ 0 h 62"/>
                <a:gd name="T46" fmla="*/ 253274320 w 66"/>
                <a:gd name="T47" fmla="*/ 0 h 62"/>
                <a:gd name="T48" fmla="*/ 253274320 w 66"/>
                <a:gd name="T49" fmla="*/ 85913913 h 62"/>
                <a:gd name="T50" fmla="*/ 0 w 66"/>
                <a:gd name="T51" fmla="*/ 2147483646 h 62"/>
                <a:gd name="T52" fmla="*/ 84421711 w 66"/>
                <a:gd name="T53" fmla="*/ 2147483646 h 62"/>
                <a:gd name="T54" fmla="*/ 168852609 w 66"/>
                <a:gd name="T55" fmla="*/ 2147483646 h 62"/>
                <a:gd name="T56" fmla="*/ 253274320 w 66"/>
                <a:gd name="T57" fmla="*/ 2147483646 h 62"/>
                <a:gd name="T58" fmla="*/ 337696031 w 66"/>
                <a:gd name="T59" fmla="*/ 2147483646 h 62"/>
                <a:gd name="T60" fmla="*/ 590970351 w 66"/>
                <a:gd name="T61" fmla="*/ 2147483646 h 62"/>
                <a:gd name="T62" fmla="*/ 675392061 w 66"/>
                <a:gd name="T63" fmla="*/ 2147483646 h 62"/>
                <a:gd name="T64" fmla="*/ 759813772 w 66"/>
                <a:gd name="T65" fmla="*/ 2147483646 h 62"/>
                <a:gd name="T66" fmla="*/ 844244671 w 66"/>
                <a:gd name="T67" fmla="*/ 2147483646 h 62"/>
                <a:gd name="T68" fmla="*/ 844244671 w 66"/>
                <a:gd name="T69" fmla="*/ 2147483646 h 62"/>
                <a:gd name="T70" fmla="*/ 1181940702 w 66"/>
                <a:gd name="T71" fmla="*/ 2147483646 h 62"/>
                <a:gd name="T72" fmla="*/ 1688480153 w 66"/>
                <a:gd name="T73" fmla="*/ 2147483646 h 62"/>
                <a:gd name="T74" fmla="*/ 1772901864 w 66"/>
                <a:gd name="T75" fmla="*/ 2147483646 h 62"/>
                <a:gd name="T76" fmla="*/ 2147483646 w 66"/>
                <a:gd name="T77" fmla="*/ 2147483646 h 62"/>
                <a:gd name="T78" fmla="*/ 2147483646 w 66"/>
                <a:gd name="T79" fmla="*/ 2147483646 h 62"/>
                <a:gd name="T80" fmla="*/ 2147483646 w 66"/>
                <a:gd name="T81" fmla="*/ 2147483646 h 62"/>
                <a:gd name="T82" fmla="*/ 2147483646 w 66"/>
                <a:gd name="T83" fmla="*/ 2147483646 h 62"/>
                <a:gd name="T84" fmla="*/ 2147483646 w 66"/>
                <a:gd name="T85" fmla="*/ 2147483646 h 62"/>
                <a:gd name="T86" fmla="*/ 2147483646 w 66"/>
                <a:gd name="T87" fmla="*/ 2147483646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 h="62">
                  <a:moveTo>
                    <a:pt x="66" y="59"/>
                  </a:moveTo>
                  <a:cubicBezTo>
                    <a:pt x="62" y="59"/>
                    <a:pt x="57" y="59"/>
                    <a:pt x="51" y="59"/>
                  </a:cubicBezTo>
                  <a:cubicBezTo>
                    <a:pt x="47" y="59"/>
                    <a:pt x="42" y="59"/>
                    <a:pt x="36" y="59"/>
                  </a:cubicBezTo>
                  <a:cubicBezTo>
                    <a:pt x="35" y="59"/>
                    <a:pt x="35" y="59"/>
                    <a:pt x="35" y="59"/>
                  </a:cubicBezTo>
                  <a:cubicBezTo>
                    <a:pt x="33" y="59"/>
                    <a:pt x="31" y="60"/>
                    <a:pt x="29" y="60"/>
                  </a:cubicBezTo>
                  <a:cubicBezTo>
                    <a:pt x="26" y="60"/>
                    <a:pt x="24" y="60"/>
                    <a:pt x="21" y="60"/>
                  </a:cubicBezTo>
                  <a:cubicBezTo>
                    <a:pt x="20" y="60"/>
                    <a:pt x="19" y="60"/>
                    <a:pt x="18" y="60"/>
                  </a:cubicBezTo>
                  <a:cubicBezTo>
                    <a:pt x="16" y="60"/>
                    <a:pt x="15" y="60"/>
                    <a:pt x="14" y="60"/>
                  </a:cubicBezTo>
                  <a:cubicBezTo>
                    <a:pt x="13" y="60"/>
                    <a:pt x="11" y="60"/>
                    <a:pt x="10" y="60"/>
                  </a:cubicBezTo>
                  <a:cubicBezTo>
                    <a:pt x="10" y="60"/>
                    <a:pt x="10" y="60"/>
                    <a:pt x="10" y="60"/>
                  </a:cubicBezTo>
                  <a:cubicBezTo>
                    <a:pt x="10" y="60"/>
                    <a:pt x="10" y="60"/>
                    <a:pt x="10" y="60"/>
                  </a:cubicBezTo>
                  <a:cubicBezTo>
                    <a:pt x="9" y="59"/>
                    <a:pt x="9" y="59"/>
                    <a:pt x="9" y="59"/>
                  </a:cubicBezTo>
                  <a:cubicBezTo>
                    <a:pt x="8" y="59"/>
                    <a:pt x="8" y="59"/>
                    <a:pt x="7" y="58"/>
                  </a:cubicBezTo>
                  <a:cubicBezTo>
                    <a:pt x="7" y="58"/>
                    <a:pt x="6" y="57"/>
                    <a:pt x="5" y="56"/>
                  </a:cubicBezTo>
                  <a:cubicBezTo>
                    <a:pt x="5" y="55"/>
                    <a:pt x="4" y="54"/>
                    <a:pt x="4" y="52"/>
                  </a:cubicBezTo>
                  <a:cubicBezTo>
                    <a:pt x="3" y="50"/>
                    <a:pt x="3" y="48"/>
                    <a:pt x="2" y="45"/>
                  </a:cubicBezTo>
                  <a:cubicBezTo>
                    <a:pt x="2" y="43"/>
                    <a:pt x="2" y="40"/>
                    <a:pt x="2" y="38"/>
                  </a:cubicBezTo>
                  <a:cubicBezTo>
                    <a:pt x="2" y="35"/>
                    <a:pt x="2" y="32"/>
                    <a:pt x="2" y="30"/>
                  </a:cubicBezTo>
                  <a:cubicBezTo>
                    <a:pt x="2" y="28"/>
                    <a:pt x="2" y="25"/>
                    <a:pt x="2" y="23"/>
                  </a:cubicBezTo>
                  <a:cubicBezTo>
                    <a:pt x="3" y="15"/>
                    <a:pt x="3" y="15"/>
                    <a:pt x="3" y="15"/>
                  </a:cubicBezTo>
                  <a:cubicBezTo>
                    <a:pt x="3" y="14"/>
                    <a:pt x="3" y="13"/>
                    <a:pt x="3" y="12"/>
                  </a:cubicBezTo>
                  <a:cubicBezTo>
                    <a:pt x="3" y="8"/>
                    <a:pt x="3" y="4"/>
                    <a:pt x="3" y="0"/>
                  </a:cubicBezTo>
                  <a:cubicBezTo>
                    <a:pt x="3" y="0"/>
                    <a:pt x="3" y="0"/>
                    <a:pt x="3" y="0"/>
                  </a:cubicBezTo>
                  <a:cubicBezTo>
                    <a:pt x="3" y="0"/>
                    <a:pt x="3" y="0"/>
                    <a:pt x="3" y="0"/>
                  </a:cubicBezTo>
                  <a:cubicBezTo>
                    <a:pt x="3" y="1"/>
                    <a:pt x="3" y="1"/>
                    <a:pt x="3" y="1"/>
                  </a:cubicBezTo>
                  <a:cubicBezTo>
                    <a:pt x="2" y="11"/>
                    <a:pt x="0" y="20"/>
                    <a:pt x="0" y="30"/>
                  </a:cubicBezTo>
                  <a:cubicBezTo>
                    <a:pt x="0" y="35"/>
                    <a:pt x="1" y="40"/>
                    <a:pt x="1" y="45"/>
                  </a:cubicBezTo>
                  <a:cubicBezTo>
                    <a:pt x="2" y="46"/>
                    <a:pt x="2" y="48"/>
                    <a:pt x="2" y="49"/>
                  </a:cubicBezTo>
                  <a:cubicBezTo>
                    <a:pt x="2" y="50"/>
                    <a:pt x="3" y="51"/>
                    <a:pt x="3" y="52"/>
                  </a:cubicBezTo>
                  <a:cubicBezTo>
                    <a:pt x="3" y="54"/>
                    <a:pt x="4" y="55"/>
                    <a:pt x="4" y="56"/>
                  </a:cubicBezTo>
                  <a:cubicBezTo>
                    <a:pt x="5" y="57"/>
                    <a:pt x="6" y="58"/>
                    <a:pt x="7" y="59"/>
                  </a:cubicBezTo>
                  <a:cubicBezTo>
                    <a:pt x="7" y="60"/>
                    <a:pt x="8" y="60"/>
                    <a:pt x="8" y="60"/>
                  </a:cubicBezTo>
                  <a:cubicBezTo>
                    <a:pt x="8" y="61"/>
                    <a:pt x="9" y="61"/>
                    <a:pt x="9" y="61"/>
                  </a:cubicBezTo>
                  <a:cubicBezTo>
                    <a:pt x="9" y="61"/>
                    <a:pt x="10" y="61"/>
                    <a:pt x="10" y="61"/>
                  </a:cubicBezTo>
                  <a:cubicBezTo>
                    <a:pt x="10" y="61"/>
                    <a:pt x="10" y="61"/>
                    <a:pt x="10" y="61"/>
                  </a:cubicBezTo>
                  <a:cubicBezTo>
                    <a:pt x="11" y="61"/>
                    <a:pt x="13" y="62"/>
                    <a:pt x="14" y="62"/>
                  </a:cubicBezTo>
                  <a:cubicBezTo>
                    <a:pt x="16" y="62"/>
                    <a:pt x="18" y="62"/>
                    <a:pt x="20" y="62"/>
                  </a:cubicBezTo>
                  <a:cubicBezTo>
                    <a:pt x="20" y="62"/>
                    <a:pt x="21" y="62"/>
                    <a:pt x="21" y="62"/>
                  </a:cubicBezTo>
                  <a:cubicBezTo>
                    <a:pt x="26" y="62"/>
                    <a:pt x="31" y="61"/>
                    <a:pt x="36" y="61"/>
                  </a:cubicBezTo>
                  <a:cubicBezTo>
                    <a:pt x="36" y="61"/>
                    <a:pt x="36" y="61"/>
                    <a:pt x="36" y="61"/>
                  </a:cubicBezTo>
                  <a:cubicBezTo>
                    <a:pt x="40" y="61"/>
                    <a:pt x="46" y="60"/>
                    <a:pt x="51" y="60"/>
                  </a:cubicBezTo>
                  <a:cubicBezTo>
                    <a:pt x="56" y="60"/>
                    <a:pt x="61" y="60"/>
                    <a:pt x="66" y="60"/>
                  </a:cubicBezTo>
                  <a:cubicBezTo>
                    <a:pt x="66" y="60"/>
                    <a:pt x="66" y="60"/>
                    <a:pt x="66" y="60"/>
                  </a:cubicBezTo>
                  <a:cubicBezTo>
                    <a:pt x="66" y="59"/>
                    <a:pt x="66" y="59"/>
                    <a:pt x="66" y="59"/>
                  </a:cubicBezTo>
                  <a:close/>
                </a:path>
              </a:pathLst>
            </a:custGeom>
            <a:solidFill>
              <a:srgbClr val="500500"/>
            </a:solidFill>
            <a:ln w="9525">
              <a:noFill/>
              <a:round/>
            </a:ln>
          </p:spPr>
          <p:txBody>
            <a:bodyPr/>
            <a:lstStyle/>
            <a:p>
              <a:endParaRPr lang="zh-CN" altLang="en-US"/>
            </a:p>
          </p:txBody>
        </p:sp>
        <p:sp>
          <p:nvSpPr>
            <p:cNvPr id="3104" name="Freeform 165"/>
            <p:cNvSpPr/>
            <p:nvPr/>
          </p:nvSpPr>
          <p:spPr bwMode="auto">
            <a:xfrm>
              <a:off x="2568575" y="3494088"/>
              <a:ext cx="258763" cy="287338"/>
            </a:xfrm>
            <a:custGeom>
              <a:avLst/>
              <a:gdLst>
                <a:gd name="T0" fmla="*/ 1793523319 w 28"/>
                <a:gd name="T1" fmla="*/ 85914062 h 31"/>
                <a:gd name="T2" fmla="*/ 170811305 w 28"/>
                <a:gd name="T3" fmla="*/ 1976014157 h 31"/>
                <a:gd name="T4" fmla="*/ 1537310983 w 28"/>
                <a:gd name="T5" fmla="*/ 2061928219 h 31"/>
                <a:gd name="T6" fmla="*/ 2147483646 w 28"/>
                <a:gd name="T7" fmla="*/ 171828124 h 31"/>
                <a:gd name="T8" fmla="*/ 2049744897 w 28"/>
                <a:gd name="T9" fmla="*/ 0 h 31"/>
                <a:gd name="T10" fmla="*/ 1793523319 w 28"/>
                <a:gd name="T11" fmla="*/ 85914062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1">
                  <a:moveTo>
                    <a:pt x="21" y="1"/>
                  </a:moveTo>
                  <a:cubicBezTo>
                    <a:pt x="14" y="4"/>
                    <a:pt x="4" y="15"/>
                    <a:pt x="2" y="23"/>
                  </a:cubicBezTo>
                  <a:cubicBezTo>
                    <a:pt x="0" y="30"/>
                    <a:pt x="11" y="31"/>
                    <a:pt x="18" y="24"/>
                  </a:cubicBezTo>
                  <a:cubicBezTo>
                    <a:pt x="25" y="17"/>
                    <a:pt x="28" y="5"/>
                    <a:pt x="26" y="2"/>
                  </a:cubicBezTo>
                  <a:cubicBezTo>
                    <a:pt x="26" y="2"/>
                    <a:pt x="25" y="1"/>
                    <a:pt x="24" y="0"/>
                  </a:cubicBezTo>
                  <a:cubicBezTo>
                    <a:pt x="23" y="0"/>
                    <a:pt x="22" y="0"/>
                    <a:pt x="21" y="1"/>
                  </a:cubicBezTo>
                  <a:close/>
                </a:path>
              </a:pathLst>
            </a:custGeom>
            <a:solidFill>
              <a:srgbClr val="A1E817"/>
            </a:solidFill>
            <a:ln w="9525">
              <a:noFill/>
              <a:round/>
            </a:ln>
          </p:spPr>
          <p:txBody>
            <a:bodyPr/>
            <a:lstStyle/>
            <a:p>
              <a:endParaRPr lang="zh-CN" altLang="en-US"/>
            </a:p>
          </p:txBody>
        </p:sp>
        <p:sp>
          <p:nvSpPr>
            <p:cNvPr id="3105" name="Freeform 166"/>
            <p:cNvSpPr/>
            <p:nvPr/>
          </p:nvSpPr>
          <p:spPr bwMode="auto">
            <a:xfrm>
              <a:off x="2587625" y="3494088"/>
              <a:ext cx="230188" cy="239713"/>
            </a:xfrm>
            <a:custGeom>
              <a:avLst/>
              <a:gdLst>
                <a:gd name="T0" fmla="*/ 2034677770 w 25"/>
                <a:gd name="T1" fmla="*/ 170002616 h 26"/>
                <a:gd name="T2" fmla="*/ 2034677770 w 25"/>
                <a:gd name="T3" fmla="*/ 680028902 h 26"/>
                <a:gd name="T4" fmla="*/ 2034677770 w 25"/>
                <a:gd name="T5" fmla="*/ 510017067 h 26"/>
                <a:gd name="T6" fmla="*/ 1865121289 w 25"/>
                <a:gd name="T7" fmla="*/ 340014451 h 26"/>
                <a:gd name="T8" fmla="*/ 1526008327 w 25"/>
                <a:gd name="T9" fmla="*/ 425020369 h 26"/>
                <a:gd name="T10" fmla="*/ 0 w 25"/>
                <a:gd name="T11" fmla="*/ 2147483646 h 26"/>
                <a:gd name="T12" fmla="*/ 0 w 25"/>
                <a:gd name="T13" fmla="*/ 1955080789 h 26"/>
                <a:gd name="T14" fmla="*/ 1610791171 w 25"/>
                <a:gd name="T15" fmla="*/ 85005918 h 26"/>
                <a:gd name="T16" fmla="*/ 1865121289 w 25"/>
                <a:gd name="T17" fmla="*/ 0 h 26"/>
                <a:gd name="T18" fmla="*/ 2034677770 w 25"/>
                <a:gd name="T19" fmla="*/ 17000261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6">
                  <a:moveTo>
                    <a:pt x="24" y="2"/>
                  </a:moveTo>
                  <a:cubicBezTo>
                    <a:pt x="25" y="3"/>
                    <a:pt x="25" y="5"/>
                    <a:pt x="24" y="8"/>
                  </a:cubicBezTo>
                  <a:cubicBezTo>
                    <a:pt x="24" y="7"/>
                    <a:pt x="24" y="7"/>
                    <a:pt x="24" y="6"/>
                  </a:cubicBezTo>
                  <a:cubicBezTo>
                    <a:pt x="23" y="6"/>
                    <a:pt x="23" y="5"/>
                    <a:pt x="22" y="4"/>
                  </a:cubicBezTo>
                  <a:cubicBezTo>
                    <a:pt x="21" y="4"/>
                    <a:pt x="20" y="4"/>
                    <a:pt x="18" y="5"/>
                  </a:cubicBezTo>
                  <a:cubicBezTo>
                    <a:pt x="12" y="8"/>
                    <a:pt x="3" y="18"/>
                    <a:pt x="0" y="26"/>
                  </a:cubicBezTo>
                  <a:cubicBezTo>
                    <a:pt x="0" y="25"/>
                    <a:pt x="0" y="24"/>
                    <a:pt x="0" y="23"/>
                  </a:cubicBezTo>
                  <a:cubicBezTo>
                    <a:pt x="2" y="15"/>
                    <a:pt x="12" y="4"/>
                    <a:pt x="19" y="1"/>
                  </a:cubicBezTo>
                  <a:cubicBezTo>
                    <a:pt x="20" y="0"/>
                    <a:pt x="21" y="0"/>
                    <a:pt x="22" y="0"/>
                  </a:cubicBezTo>
                  <a:cubicBezTo>
                    <a:pt x="23" y="1"/>
                    <a:pt x="24" y="2"/>
                    <a:pt x="24" y="2"/>
                  </a:cubicBezTo>
                  <a:close/>
                </a:path>
              </a:pathLst>
            </a:custGeom>
            <a:solidFill>
              <a:srgbClr val="70B800"/>
            </a:solidFill>
            <a:ln w="9525">
              <a:noFill/>
              <a:round/>
            </a:ln>
          </p:spPr>
          <p:txBody>
            <a:bodyPr/>
            <a:lstStyle/>
            <a:p>
              <a:endParaRPr lang="zh-CN" altLang="en-US"/>
            </a:p>
          </p:txBody>
        </p:sp>
        <p:sp>
          <p:nvSpPr>
            <p:cNvPr id="3106" name="Freeform 167"/>
            <p:cNvSpPr>
              <a:spLocks noEditPoints="1"/>
            </p:cNvSpPr>
            <p:nvPr/>
          </p:nvSpPr>
          <p:spPr bwMode="auto">
            <a:xfrm>
              <a:off x="2568575" y="2735263"/>
              <a:ext cx="700088" cy="1046163"/>
            </a:xfrm>
            <a:custGeom>
              <a:avLst/>
              <a:gdLst>
                <a:gd name="T0" fmla="*/ 2147483646 w 76"/>
                <a:gd name="T1" fmla="*/ 1628533242 h 113"/>
                <a:gd name="T2" fmla="*/ 2147483646 w 76"/>
                <a:gd name="T3" fmla="*/ 342845205 h 113"/>
                <a:gd name="T4" fmla="*/ 2147483646 w 76"/>
                <a:gd name="T5" fmla="*/ 0 h 113"/>
                <a:gd name="T6" fmla="*/ 2147483646 w 76"/>
                <a:gd name="T7" fmla="*/ 171422603 h 113"/>
                <a:gd name="T8" fmla="*/ 2147483646 w 76"/>
                <a:gd name="T9" fmla="*/ 1114256176 h 113"/>
                <a:gd name="T10" fmla="*/ 2147483646 w 76"/>
                <a:gd name="T11" fmla="*/ 2142801050 h 113"/>
                <a:gd name="T12" fmla="*/ 2147483646 w 76"/>
                <a:gd name="T13" fmla="*/ 2147483646 h 113"/>
                <a:gd name="T14" fmla="*/ 2147483646 w 76"/>
                <a:gd name="T15" fmla="*/ 2147483646 h 113"/>
                <a:gd name="T16" fmla="*/ 2147483646 w 76"/>
                <a:gd name="T17" fmla="*/ 2147483646 h 113"/>
                <a:gd name="T18" fmla="*/ 2147483646 w 76"/>
                <a:gd name="T19" fmla="*/ 2147483646 h 113"/>
                <a:gd name="T20" fmla="*/ 2147483646 w 76"/>
                <a:gd name="T21" fmla="*/ 2147483646 h 113"/>
                <a:gd name="T22" fmla="*/ 2147483646 w 76"/>
                <a:gd name="T23" fmla="*/ 2147483646 h 113"/>
                <a:gd name="T24" fmla="*/ 2147483646 w 76"/>
                <a:gd name="T25" fmla="*/ 2057089749 h 113"/>
                <a:gd name="T26" fmla="*/ 2147483646 w 76"/>
                <a:gd name="T27" fmla="*/ 685699669 h 113"/>
                <a:gd name="T28" fmla="*/ 2147483646 w 76"/>
                <a:gd name="T29" fmla="*/ 85711301 h 113"/>
                <a:gd name="T30" fmla="*/ 2147483646 w 76"/>
                <a:gd name="T31" fmla="*/ 171422603 h 113"/>
                <a:gd name="T32" fmla="*/ 2147483646 w 76"/>
                <a:gd name="T33" fmla="*/ 771410970 h 113"/>
                <a:gd name="T34" fmla="*/ 2147483646 w 76"/>
                <a:gd name="T35" fmla="*/ 2142801050 h 113"/>
                <a:gd name="T36" fmla="*/ 2147483646 w 76"/>
                <a:gd name="T37" fmla="*/ 2147483646 h 113"/>
                <a:gd name="T38" fmla="*/ 2147483646 w 76"/>
                <a:gd name="T39" fmla="*/ 2147483646 h 113"/>
                <a:gd name="T40" fmla="*/ 2147483646 w 76"/>
                <a:gd name="T41" fmla="*/ 2147483646 h 113"/>
                <a:gd name="T42" fmla="*/ 2147483646 w 76"/>
                <a:gd name="T43" fmla="*/ 2147483646 h 113"/>
                <a:gd name="T44" fmla="*/ 2147483646 w 76"/>
                <a:gd name="T45" fmla="*/ 2147483646 h 113"/>
                <a:gd name="T46" fmla="*/ 2147483646 w 76"/>
                <a:gd name="T47" fmla="*/ 2147483646 h 113"/>
                <a:gd name="T48" fmla="*/ 2147483646 w 76"/>
                <a:gd name="T49" fmla="*/ 2147483646 h 113"/>
                <a:gd name="T50" fmla="*/ 2147483646 w 76"/>
                <a:gd name="T51" fmla="*/ 2147483646 h 113"/>
                <a:gd name="T52" fmla="*/ 2147483646 w 76"/>
                <a:gd name="T53" fmla="*/ 2147483646 h 113"/>
                <a:gd name="T54" fmla="*/ 1781954252 w 76"/>
                <a:gd name="T55" fmla="*/ 2147483646 h 113"/>
                <a:gd name="T56" fmla="*/ 848552714 w 76"/>
                <a:gd name="T57" fmla="*/ 2147483646 h 113"/>
                <a:gd name="T58" fmla="*/ 254564893 w 76"/>
                <a:gd name="T59" fmla="*/ 2147483646 h 113"/>
                <a:gd name="T60" fmla="*/ 84858035 w 76"/>
                <a:gd name="T61" fmla="*/ 2147483646 h 113"/>
                <a:gd name="T62" fmla="*/ 339422928 w 76"/>
                <a:gd name="T63" fmla="*/ 2147483646 h 113"/>
                <a:gd name="T64" fmla="*/ 1187975643 w 76"/>
                <a:gd name="T65" fmla="*/ 2147483646 h 113"/>
                <a:gd name="T66" fmla="*/ 1527389359 w 76"/>
                <a:gd name="T67" fmla="*/ 2147483646 h 113"/>
                <a:gd name="T68" fmla="*/ 1866812287 w 76"/>
                <a:gd name="T69" fmla="*/ 2147483646 h 113"/>
                <a:gd name="T70" fmla="*/ 1866812287 w 76"/>
                <a:gd name="T71" fmla="*/ 2147483646 h 113"/>
                <a:gd name="T72" fmla="*/ 1866812287 w 76"/>
                <a:gd name="T73" fmla="*/ 2147483646 h 113"/>
                <a:gd name="T74" fmla="*/ 1781954252 w 76"/>
                <a:gd name="T75" fmla="*/ 2147483646 h 113"/>
                <a:gd name="T76" fmla="*/ 1103117608 w 76"/>
                <a:gd name="T77" fmla="*/ 2147483646 h 113"/>
                <a:gd name="T78" fmla="*/ 509129786 w 76"/>
                <a:gd name="T79" fmla="*/ 2147483646 h 113"/>
                <a:gd name="T80" fmla="*/ 84858035 w 76"/>
                <a:gd name="T81" fmla="*/ 2147483646 h 113"/>
                <a:gd name="T82" fmla="*/ 169706858 w 76"/>
                <a:gd name="T83" fmla="*/ 2147483646 h 113"/>
                <a:gd name="T84" fmla="*/ 593987821 w 76"/>
                <a:gd name="T85" fmla="*/ 2147483646 h 113"/>
                <a:gd name="T86" fmla="*/ 1272824466 w 76"/>
                <a:gd name="T87" fmla="*/ 2147483646 h 113"/>
                <a:gd name="T88" fmla="*/ 1866812287 w 76"/>
                <a:gd name="T89" fmla="*/ 2147483646 h 113"/>
                <a:gd name="T90" fmla="*/ 2147483646 w 76"/>
                <a:gd name="T91" fmla="*/ 2147483646 h 113"/>
                <a:gd name="T92" fmla="*/ 2147483646 w 76"/>
                <a:gd name="T93" fmla="*/ 2147483646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 h="113">
                  <a:moveTo>
                    <a:pt x="74" y="25"/>
                  </a:moveTo>
                  <a:cubicBezTo>
                    <a:pt x="74" y="23"/>
                    <a:pt x="74" y="21"/>
                    <a:pt x="73" y="19"/>
                  </a:cubicBezTo>
                  <a:cubicBezTo>
                    <a:pt x="72" y="18"/>
                    <a:pt x="72" y="16"/>
                    <a:pt x="71" y="14"/>
                  </a:cubicBezTo>
                  <a:cubicBezTo>
                    <a:pt x="69" y="10"/>
                    <a:pt x="67" y="6"/>
                    <a:pt x="65" y="4"/>
                  </a:cubicBezTo>
                  <a:cubicBezTo>
                    <a:pt x="65" y="3"/>
                    <a:pt x="64" y="2"/>
                    <a:pt x="63" y="2"/>
                  </a:cubicBezTo>
                  <a:cubicBezTo>
                    <a:pt x="62" y="1"/>
                    <a:pt x="61" y="0"/>
                    <a:pt x="60" y="0"/>
                  </a:cubicBezTo>
                  <a:cubicBezTo>
                    <a:pt x="59" y="0"/>
                    <a:pt x="58" y="0"/>
                    <a:pt x="57" y="0"/>
                  </a:cubicBezTo>
                  <a:cubicBezTo>
                    <a:pt x="56" y="1"/>
                    <a:pt x="56" y="1"/>
                    <a:pt x="55" y="2"/>
                  </a:cubicBezTo>
                  <a:cubicBezTo>
                    <a:pt x="53" y="3"/>
                    <a:pt x="52" y="5"/>
                    <a:pt x="52" y="7"/>
                  </a:cubicBezTo>
                  <a:cubicBezTo>
                    <a:pt x="51" y="9"/>
                    <a:pt x="51" y="11"/>
                    <a:pt x="50" y="13"/>
                  </a:cubicBezTo>
                  <a:cubicBezTo>
                    <a:pt x="50" y="15"/>
                    <a:pt x="51" y="17"/>
                    <a:pt x="51" y="19"/>
                  </a:cubicBezTo>
                  <a:cubicBezTo>
                    <a:pt x="51" y="21"/>
                    <a:pt x="52" y="23"/>
                    <a:pt x="53" y="25"/>
                  </a:cubicBezTo>
                  <a:cubicBezTo>
                    <a:pt x="55" y="28"/>
                    <a:pt x="57" y="31"/>
                    <a:pt x="60" y="34"/>
                  </a:cubicBezTo>
                  <a:cubicBezTo>
                    <a:pt x="61" y="36"/>
                    <a:pt x="63" y="37"/>
                    <a:pt x="64" y="38"/>
                  </a:cubicBezTo>
                  <a:cubicBezTo>
                    <a:pt x="65" y="39"/>
                    <a:pt x="66" y="39"/>
                    <a:pt x="67" y="40"/>
                  </a:cubicBezTo>
                  <a:cubicBezTo>
                    <a:pt x="67" y="40"/>
                    <a:pt x="68" y="40"/>
                    <a:pt x="68" y="40"/>
                  </a:cubicBezTo>
                  <a:cubicBezTo>
                    <a:pt x="68" y="40"/>
                    <a:pt x="69" y="40"/>
                    <a:pt x="69" y="40"/>
                  </a:cubicBezTo>
                  <a:cubicBezTo>
                    <a:pt x="69" y="40"/>
                    <a:pt x="70" y="40"/>
                    <a:pt x="70" y="40"/>
                  </a:cubicBezTo>
                  <a:cubicBezTo>
                    <a:pt x="70" y="40"/>
                    <a:pt x="70" y="40"/>
                    <a:pt x="70" y="40"/>
                  </a:cubicBezTo>
                  <a:cubicBezTo>
                    <a:pt x="70" y="40"/>
                    <a:pt x="70" y="40"/>
                    <a:pt x="70" y="40"/>
                  </a:cubicBezTo>
                  <a:cubicBezTo>
                    <a:pt x="70" y="40"/>
                    <a:pt x="70" y="40"/>
                    <a:pt x="70" y="40"/>
                  </a:cubicBezTo>
                  <a:cubicBezTo>
                    <a:pt x="69" y="40"/>
                    <a:pt x="69" y="40"/>
                    <a:pt x="68" y="39"/>
                  </a:cubicBezTo>
                  <a:cubicBezTo>
                    <a:pt x="68" y="39"/>
                    <a:pt x="68" y="39"/>
                    <a:pt x="67" y="39"/>
                  </a:cubicBezTo>
                  <a:cubicBezTo>
                    <a:pt x="66" y="38"/>
                    <a:pt x="66" y="38"/>
                    <a:pt x="65" y="37"/>
                  </a:cubicBezTo>
                  <a:cubicBezTo>
                    <a:pt x="64" y="36"/>
                    <a:pt x="62" y="35"/>
                    <a:pt x="61" y="33"/>
                  </a:cubicBezTo>
                  <a:cubicBezTo>
                    <a:pt x="58" y="30"/>
                    <a:pt x="56" y="27"/>
                    <a:pt x="55" y="24"/>
                  </a:cubicBezTo>
                  <a:cubicBezTo>
                    <a:pt x="53" y="20"/>
                    <a:pt x="52" y="16"/>
                    <a:pt x="52" y="13"/>
                  </a:cubicBezTo>
                  <a:cubicBezTo>
                    <a:pt x="52" y="11"/>
                    <a:pt x="53" y="9"/>
                    <a:pt x="53" y="8"/>
                  </a:cubicBezTo>
                  <a:cubicBezTo>
                    <a:pt x="54" y="6"/>
                    <a:pt x="55" y="4"/>
                    <a:pt x="56" y="3"/>
                  </a:cubicBezTo>
                  <a:cubicBezTo>
                    <a:pt x="56" y="2"/>
                    <a:pt x="57" y="2"/>
                    <a:pt x="58" y="1"/>
                  </a:cubicBezTo>
                  <a:cubicBezTo>
                    <a:pt x="59" y="1"/>
                    <a:pt x="59" y="1"/>
                    <a:pt x="60" y="1"/>
                  </a:cubicBezTo>
                  <a:cubicBezTo>
                    <a:pt x="61" y="1"/>
                    <a:pt x="62" y="2"/>
                    <a:pt x="63" y="2"/>
                  </a:cubicBezTo>
                  <a:cubicBezTo>
                    <a:pt x="63" y="3"/>
                    <a:pt x="64" y="4"/>
                    <a:pt x="65" y="4"/>
                  </a:cubicBezTo>
                  <a:cubicBezTo>
                    <a:pt x="66" y="6"/>
                    <a:pt x="66" y="7"/>
                    <a:pt x="67" y="9"/>
                  </a:cubicBezTo>
                  <a:cubicBezTo>
                    <a:pt x="68" y="11"/>
                    <a:pt x="69" y="12"/>
                    <a:pt x="69" y="14"/>
                  </a:cubicBezTo>
                  <a:cubicBezTo>
                    <a:pt x="71" y="18"/>
                    <a:pt x="72" y="22"/>
                    <a:pt x="73" y="25"/>
                  </a:cubicBezTo>
                  <a:cubicBezTo>
                    <a:pt x="73" y="27"/>
                    <a:pt x="74" y="29"/>
                    <a:pt x="74" y="31"/>
                  </a:cubicBezTo>
                  <a:cubicBezTo>
                    <a:pt x="74" y="32"/>
                    <a:pt x="74" y="32"/>
                    <a:pt x="74" y="32"/>
                  </a:cubicBezTo>
                  <a:cubicBezTo>
                    <a:pt x="74" y="32"/>
                    <a:pt x="75" y="33"/>
                    <a:pt x="75" y="34"/>
                  </a:cubicBezTo>
                  <a:cubicBezTo>
                    <a:pt x="75" y="35"/>
                    <a:pt x="75" y="36"/>
                    <a:pt x="75" y="37"/>
                  </a:cubicBezTo>
                  <a:cubicBezTo>
                    <a:pt x="75" y="37"/>
                    <a:pt x="75" y="37"/>
                    <a:pt x="75" y="37"/>
                  </a:cubicBezTo>
                  <a:cubicBezTo>
                    <a:pt x="76" y="37"/>
                    <a:pt x="76" y="37"/>
                    <a:pt x="76" y="37"/>
                  </a:cubicBezTo>
                  <a:cubicBezTo>
                    <a:pt x="76" y="33"/>
                    <a:pt x="75" y="30"/>
                    <a:pt x="74" y="25"/>
                  </a:cubicBezTo>
                  <a:close/>
                  <a:moveTo>
                    <a:pt x="27" y="86"/>
                  </a:moveTo>
                  <a:cubicBezTo>
                    <a:pt x="27" y="85"/>
                    <a:pt x="27" y="85"/>
                    <a:pt x="27" y="84"/>
                  </a:cubicBezTo>
                  <a:cubicBezTo>
                    <a:pt x="27" y="84"/>
                    <a:pt x="27" y="84"/>
                    <a:pt x="26" y="84"/>
                  </a:cubicBezTo>
                  <a:cubicBezTo>
                    <a:pt x="26" y="84"/>
                    <a:pt x="26" y="84"/>
                    <a:pt x="26" y="84"/>
                  </a:cubicBezTo>
                  <a:cubicBezTo>
                    <a:pt x="26" y="84"/>
                    <a:pt x="26" y="84"/>
                    <a:pt x="26" y="84"/>
                  </a:cubicBezTo>
                  <a:cubicBezTo>
                    <a:pt x="26" y="85"/>
                    <a:pt x="26" y="85"/>
                    <a:pt x="26" y="85"/>
                  </a:cubicBezTo>
                  <a:cubicBezTo>
                    <a:pt x="26" y="85"/>
                    <a:pt x="26" y="85"/>
                    <a:pt x="26" y="85"/>
                  </a:cubicBezTo>
                  <a:cubicBezTo>
                    <a:pt x="26" y="85"/>
                    <a:pt x="26" y="85"/>
                    <a:pt x="26" y="85"/>
                  </a:cubicBezTo>
                  <a:cubicBezTo>
                    <a:pt x="26" y="85"/>
                    <a:pt x="27" y="85"/>
                    <a:pt x="27" y="86"/>
                  </a:cubicBezTo>
                  <a:cubicBezTo>
                    <a:pt x="27" y="86"/>
                    <a:pt x="27" y="87"/>
                    <a:pt x="27" y="87"/>
                  </a:cubicBezTo>
                  <a:cubicBezTo>
                    <a:pt x="27" y="88"/>
                    <a:pt x="27" y="89"/>
                    <a:pt x="27" y="89"/>
                  </a:cubicBezTo>
                  <a:cubicBezTo>
                    <a:pt x="26" y="91"/>
                    <a:pt x="26" y="92"/>
                    <a:pt x="25" y="94"/>
                  </a:cubicBezTo>
                  <a:cubicBezTo>
                    <a:pt x="24" y="97"/>
                    <a:pt x="23" y="100"/>
                    <a:pt x="21" y="103"/>
                  </a:cubicBezTo>
                  <a:cubicBezTo>
                    <a:pt x="19" y="106"/>
                    <a:pt x="17" y="108"/>
                    <a:pt x="14" y="110"/>
                  </a:cubicBezTo>
                  <a:cubicBezTo>
                    <a:pt x="13" y="111"/>
                    <a:pt x="11" y="111"/>
                    <a:pt x="10" y="112"/>
                  </a:cubicBezTo>
                  <a:cubicBezTo>
                    <a:pt x="8" y="112"/>
                    <a:pt x="6" y="112"/>
                    <a:pt x="5" y="112"/>
                  </a:cubicBezTo>
                  <a:cubicBezTo>
                    <a:pt x="4" y="112"/>
                    <a:pt x="3" y="111"/>
                    <a:pt x="3" y="111"/>
                  </a:cubicBezTo>
                  <a:cubicBezTo>
                    <a:pt x="2" y="110"/>
                    <a:pt x="2" y="110"/>
                    <a:pt x="2" y="109"/>
                  </a:cubicBezTo>
                  <a:cubicBezTo>
                    <a:pt x="1" y="108"/>
                    <a:pt x="1" y="108"/>
                    <a:pt x="1" y="107"/>
                  </a:cubicBezTo>
                  <a:cubicBezTo>
                    <a:pt x="1" y="106"/>
                    <a:pt x="2" y="105"/>
                    <a:pt x="2" y="104"/>
                  </a:cubicBezTo>
                  <a:cubicBezTo>
                    <a:pt x="3" y="103"/>
                    <a:pt x="3" y="102"/>
                    <a:pt x="4" y="100"/>
                  </a:cubicBezTo>
                  <a:cubicBezTo>
                    <a:pt x="5" y="99"/>
                    <a:pt x="6" y="98"/>
                    <a:pt x="7" y="96"/>
                  </a:cubicBezTo>
                  <a:cubicBezTo>
                    <a:pt x="10" y="94"/>
                    <a:pt x="12" y="91"/>
                    <a:pt x="14" y="89"/>
                  </a:cubicBezTo>
                  <a:cubicBezTo>
                    <a:pt x="15" y="88"/>
                    <a:pt x="17" y="86"/>
                    <a:pt x="18" y="85"/>
                  </a:cubicBezTo>
                  <a:cubicBezTo>
                    <a:pt x="18" y="85"/>
                    <a:pt x="18" y="85"/>
                    <a:pt x="18" y="85"/>
                  </a:cubicBezTo>
                  <a:cubicBezTo>
                    <a:pt x="19" y="85"/>
                    <a:pt x="19" y="84"/>
                    <a:pt x="20" y="84"/>
                  </a:cubicBezTo>
                  <a:cubicBezTo>
                    <a:pt x="20" y="83"/>
                    <a:pt x="21" y="83"/>
                    <a:pt x="22" y="82"/>
                  </a:cubicBezTo>
                  <a:cubicBezTo>
                    <a:pt x="22" y="82"/>
                    <a:pt x="22" y="82"/>
                    <a:pt x="22" y="82"/>
                  </a:cubicBezTo>
                  <a:cubicBezTo>
                    <a:pt x="22" y="82"/>
                    <a:pt x="22" y="82"/>
                    <a:pt x="22" y="82"/>
                  </a:cubicBezTo>
                  <a:cubicBezTo>
                    <a:pt x="22" y="82"/>
                    <a:pt x="22" y="82"/>
                    <a:pt x="22" y="82"/>
                  </a:cubicBezTo>
                  <a:cubicBezTo>
                    <a:pt x="22" y="82"/>
                    <a:pt x="22" y="82"/>
                    <a:pt x="22" y="82"/>
                  </a:cubicBezTo>
                  <a:cubicBezTo>
                    <a:pt x="22" y="82"/>
                    <a:pt x="22" y="82"/>
                    <a:pt x="21" y="82"/>
                  </a:cubicBezTo>
                  <a:cubicBezTo>
                    <a:pt x="21" y="82"/>
                    <a:pt x="21" y="82"/>
                    <a:pt x="21" y="82"/>
                  </a:cubicBezTo>
                  <a:cubicBezTo>
                    <a:pt x="21" y="82"/>
                    <a:pt x="21" y="82"/>
                    <a:pt x="21" y="82"/>
                  </a:cubicBezTo>
                  <a:cubicBezTo>
                    <a:pt x="19" y="83"/>
                    <a:pt x="16" y="85"/>
                    <a:pt x="13" y="88"/>
                  </a:cubicBezTo>
                  <a:cubicBezTo>
                    <a:pt x="12" y="89"/>
                    <a:pt x="11" y="90"/>
                    <a:pt x="10" y="91"/>
                  </a:cubicBezTo>
                  <a:cubicBezTo>
                    <a:pt x="8" y="93"/>
                    <a:pt x="7" y="94"/>
                    <a:pt x="6" y="95"/>
                  </a:cubicBezTo>
                  <a:cubicBezTo>
                    <a:pt x="4" y="98"/>
                    <a:pt x="2" y="101"/>
                    <a:pt x="1" y="104"/>
                  </a:cubicBezTo>
                  <a:cubicBezTo>
                    <a:pt x="1" y="105"/>
                    <a:pt x="1" y="106"/>
                    <a:pt x="1" y="107"/>
                  </a:cubicBezTo>
                  <a:cubicBezTo>
                    <a:pt x="0" y="108"/>
                    <a:pt x="0" y="109"/>
                    <a:pt x="1" y="109"/>
                  </a:cubicBezTo>
                  <a:cubicBezTo>
                    <a:pt x="1" y="110"/>
                    <a:pt x="1" y="111"/>
                    <a:pt x="2" y="112"/>
                  </a:cubicBezTo>
                  <a:cubicBezTo>
                    <a:pt x="3" y="112"/>
                    <a:pt x="4" y="113"/>
                    <a:pt x="5" y="113"/>
                  </a:cubicBezTo>
                  <a:cubicBezTo>
                    <a:pt x="5" y="113"/>
                    <a:pt x="6" y="113"/>
                    <a:pt x="7" y="113"/>
                  </a:cubicBezTo>
                  <a:cubicBezTo>
                    <a:pt x="8" y="113"/>
                    <a:pt x="9" y="113"/>
                    <a:pt x="10" y="113"/>
                  </a:cubicBezTo>
                  <a:cubicBezTo>
                    <a:pt x="12" y="113"/>
                    <a:pt x="13" y="112"/>
                    <a:pt x="15" y="111"/>
                  </a:cubicBezTo>
                  <a:cubicBezTo>
                    <a:pt x="16" y="110"/>
                    <a:pt x="18" y="109"/>
                    <a:pt x="19" y="108"/>
                  </a:cubicBezTo>
                  <a:cubicBezTo>
                    <a:pt x="20" y="107"/>
                    <a:pt x="21" y="106"/>
                    <a:pt x="22" y="104"/>
                  </a:cubicBezTo>
                  <a:cubicBezTo>
                    <a:pt x="24" y="101"/>
                    <a:pt x="26" y="98"/>
                    <a:pt x="27" y="95"/>
                  </a:cubicBezTo>
                  <a:cubicBezTo>
                    <a:pt x="27" y="93"/>
                    <a:pt x="28" y="91"/>
                    <a:pt x="28" y="90"/>
                  </a:cubicBezTo>
                  <a:cubicBezTo>
                    <a:pt x="28" y="89"/>
                    <a:pt x="28" y="88"/>
                    <a:pt x="28" y="87"/>
                  </a:cubicBezTo>
                  <a:cubicBezTo>
                    <a:pt x="28" y="86"/>
                    <a:pt x="28" y="86"/>
                    <a:pt x="27" y="86"/>
                  </a:cubicBezTo>
                  <a:close/>
                </a:path>
              </a:pathLst>
            </a:custGeom>
            <a:solidFill>
              <a:srgbClr val="500500"/>
            </a:solidFill>
            <a:ln w="9525">
              <a:noFill/>
              <a:round/>
            </a:ln>
          </p:spPr>
          <p:txBody>
            <a:bodyPr/>
            <a:lstStyle/>
            <a:p>
              <a:endParaRPr lang="zh-CN" altLang="en-US"/>
            </a:p>
          </p:txBody>
        </p:sp>
        <p:sp>
          <p:nvSpPr>
            <p:cNvPr id="3107" name="Freeform 168"/>
            <p:cNvSpPr/>
            <p:nvPr/>
          </p:nvSpPr>
          <p:spPr bwMode="auto">
            <a:xfrm>
              <a:off x="2689225" y="3660775"/>
              <a:ext cx="17463" cy="82550"/>
            </a:xfrm>
            <a:custGeom>
              <a:avLst/>
              <a:gdLst>
                <a:gd name="T0" fmla="*/ 0 w 2"/>
                <a:gd name="T1" fmla="*/ 757166944 h 9"/>
                <a:gd name="T2" fmla="*/ 152478185 w 2"/>
                <a:gd name="T3" fmla="*/ 673039322 h 9"/>
                <a:gd name="T4" fmla="*/ 152478185 w 2"/>
                <a:gd name="T5" fmla="*/ 588911700 h 9"/>
                <a:gd name="T6" fmla="*/ 152478185 w 2"/>
                <a:gd name="T7" fmla="*/ 504774906 h 9"/>
                <a:gd name="T8" fmla="*/ 152478185 w 2"/>
                <a:gd name="T9" fmla="*/ 420647283 h 9"/>
                <a:gd name="T10" fmla="*/ 152478185 w 2"/>
                <a:gd name="T11" fmla="*/ 252392039 h 9"/>
                <a:gd name="T12" fmla="*/ 152478185 w 2"/>
                <a:gd name="T13" fmla="*/ 168255244 h 9"/>
                <a:gd name="T14" fmla="*/ 76243458 w 2"/>
                <a:gd name="T15" fmla="*/ 0 h 9"/>
                <a:gd name="T16" fmla="*/ 0 w 2"/>
                <a:gd name="T17" fmla="*/ 0 h 9"/>
                <a:gd name="T18" fmla="*/ 76243458 w 2"/>
                <a:gd name="T19" fmla="*/ 84127622 h 9"/>
                <a:gd name="T20" fmla="*/ 76243458 w 2"/>
                <a:gd name="T21" fmla="*/ 168255244 h 9"/>
                <a:gd name="T22" fmla="*/ 76243458 w 2"/>
                <a:gd name="T23" fmla="*/ 252392039 h 9"/>
                <a:gd name="T24" fmla="*/ 76243458 w 2"/>
                <a:gd name="T25" fmla="*/ 420647283 h 9"/>
                <a:gd name="T26" fmla="*/ 152478185 w 2"/>
                <a:gd name="T27" fmla="*/ 504774906 h 9"/>
                <a:gd name="T28" fmla="*/ 76243458 w 2"/>
                <a:gd name="T29" fmla="*/ 588911700 h 9"/>
                <a:gd name="T30" fmla="*/ 76243458 w 2"/>
                <a:gd name="T31" fmla="*/ 673039322 h 9"/>
                <a:gd name="T32" fmla="*/ 0 w 2"/>
                <a:gd name="T33" fmla="*/ 75716694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9">
                  <a:moveTo>
                    <a:pt x="0" y="9"/>
                  </a:moveTo>
                  <a:cubicBezTo>
                    <a:pt x="1" y="9"/>
                    <a:pt x="1" y="9"/>
                    <a:pt x="2" y="8"/>
                  </a:cubicBezTo>
                  <a:cubicBezTo>
                    <a:pt x="2" y="8"/>
                    <a:pt x="2" y="8"/>
                    <a:pt x="2" y="7"/>
                  </a:cubicBezTo>
                  <a:cubicBezTo>
                    <a:pt x="2" y="7"/>
                    <a:pt x="2" y="6"/>
                    <a:pt x="2" y="6"/>
                  </a:cubicBezTo>
                  <a:cubicBezTo>
                    <a:pt x="2" y="5"/>
                    <a:pt x="2" y="5"/>
                    <a:pt x="2" y="5"/>
                  </a:cubicBezTo>
                  <a:cubicBezTo>
                    <a:pt x="2" y="4"/>
                    <a:pt x="2" y="4"/>
                    <a:pt x="2" y="3"/>
                  </a:cubicBezTo>
                  <a:cubicBezTo>
                    <a:pt x="2" y="3"/>
                    <a:pt x="2" y="2"/>
                    <a:pt x="2" y="2"/>
                  </a:cubicBezTo>
                  <a:cubicBezTo>
                    <a:pt x="2" y="1"/>
                    <a:pt x="1" y="0"/>
                    <a:pt x="1" y="0"/>
                  </a:cubicBezTo>
                  <a:cubicBezTo>
                    <a:pt x="0" y="0"/>
                    <a:pt x="0" y="0"/>
                    <a:pt x="0" y="0"/>
                  </a:cubicBezTo>
                  <a:cubicBezTo>
                    <a:pt x="0" y="0"/>
                    <a:pt x="0" y="1"/>
                    <a:pt x="1" y="1"/>
                  </a:cubicBezTo>
                  <a:cubicBezTo>
                    <a:pt x="1" y="2"/>
                    <a:pt x="1" y="2"/>
                    <a:pt x="1" y="2"/>
                  </a:cubicBezTo>
                  <a:cubicBezTo>
                    <a:pt x="1" y="3"/>
                    <a:pt x="1" y="3"/>
                    <a:pt x="1" y="3"/>
                  </a:cubicBezTo>
                  <a:cubicBezTo>
                    <a:pt x="1" y="4"/>
                    <a:pt x="1" y="4"/>
                    <a:pt x="1" y="5"/>
                  </a:cubicBezTo>
                  <a:cubicBezTo>
                    <a:pt x="2" y="5"/>
                    <a:pt x="2" y="5"/>
                    <a:pt x="2" y="6"/>
                  </a:cubicBezTo>
                  <a:cubicBezTo>
                    <a:pt x="1" y="6"/>
                    <a:pt x="1" y="7"/>
                    <a:pt x="1" y="7"/>
                  </a:cubicBezTo>
                  <a:cubicBezTo>
                    <a:pt x="1" y="7"/>
                    <a:pt x="1" y="8"/>
                    <a:pt x="1" y="8"/>
                  </a:cubicBezTo>
                  <a:cubicBezTo>
                    <a:pt x="1" y="8"/>
                    <a:pt x="0" y="9"/>
                    <a:pt x="0" y="9"/>
                  </a:cubicBezTo>
                  <a:close/>
                </a:path>
              </a:pathLst>
            </a:custGeom>
            <a:solidFill>
              <a:srgbClr val="FFFFFF"/>
            </a:solidFill>
            <a:ln w="9525">
              <a:noFill/>
              <a:round/>
            </a:ln>
          </p:spPr>
          <p:txBody>
            <a:bodyPr/>
            <a:lstStyle/>
            <a:p>
              <a:endParaRPr lang="zh-CN" altLang="en-US"/>
            </a:p>
          </p:txBody>
        </p:sp>
        <p:sp>
          <p:nvSpPr>
            <p:cNvPr id="3108" name="Freeform 169"/>
            <p:cNvSpPr/>
            <p:nvPr/>
          </p:nvSpPr>
          <p:spPr bwMode="auto">
            <a:xfrm>
              <a:off x="2725738" y="3641725"/>
              <a:ext cx="19050" cy="74613"/>
            </a:xfrm>
            <a:custGeom>
              <a:avLst/>
              <a:gdLst>
                <a:gd name="T0" fmla="*/ 0 w 2"/>
                <a:gd name="T1" fmla="*/ 695887471 h 8"/>
                <a:gd name="T2" fmla="*/ 90725625 w 2"/>
                <a:gd name="T3" fmla="*/ 695887471 h 8"/>
                <a:gd name="T4" fmla="*/ 181451250 w 2"/>
                <a:gd name="T5" fmla="*/ 608898040 h 8"/>
                <a:gd name="T6" fmla="*/ 181451250 w 2"/>
                <a:gd name="T7" fmla="*/ 434928504 h 8"/>
                <a:gd name="T8" fmla="*/ 181451250 w 2"/>
                <a:gd name="T9" fmla="*/ 347948399 h 8"/>
                <a:gd name="T10" fmla="*/ 181451250 w 2"/>
                <a:gd name="T11" fmla="*/ 260958968 h 8"/>
                <a:gd name="T12" fmla="*/ 181451250 w 2"/>
                <a:gd name="T13" fmla="*/ 173969536 h 8"/>
                <a:gd name="T14" fmla="*/ 90725625 w 2"/>
                <a:gd name="T15" fmla="*/ 86989431 h 8"/>
                <a:gd name="T16" fmla="*/ 90725625 w 2"/>
                <a:gd name="T17" fmla="*/ 0 h 8"/>
                <a:gd name="T18" fmla="*/ 0 w 2"/>
                <a:gd name="T19" fmla="*/ 0 h 8"/>
                <a:gd name="T20" fmla="*/ 0 w 2"/>
                <a:gd name="T21" fmla="*/ 86989431 h 8"/>
                <a:gd name="T22" fmla="*/ 90725625 w 2"/>
                <a:gd name="T23" fmla="*/ 173969536 h 8"/>
                <a:gd name="T24" fmla="*/ 90725625 w 2"/>
                <a:gd name="T25" fmla="*/ 260958968 h 8"/>
                <a:gd name="T26" fmla="*/ 90725625 w 2"/>
                <a:gd name="T27" fmla="*/ 347948399 h 8"/>
                <a:gd name="T28" fmla="*/ 90725625 w 2"/>
                <a:gd name="T29" fmla="*/ 434928504 h 8"/>
                <a:gd name="T30" fmla="*/ 90725625 w 2"/>
                <a:gd name="T31" fmla="*/ 521917935 h 8"/>
                <a:gd name="T32" fmla="*/ 0 w 2"/>
                <a:gd name="T33" fmla="*/ 69588747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8">
                  <a:moveTo>
                    <a:pt x="0" y="8"/>
                  </a:moveTo>
                  <a:cubicBezTo>
                    <a:pt x="1" y="8"/>
                    <a:pt x="1" y="8"/>
                    <a:pt x="1" y="8"/>
                  </a:cubicBezTo>
                  <a:cubicBezTo>
                    <a:pt x="2" y="7"/>
                    <a:pt x="2" y="7"/>
                    <a:pt x="2" y="7"/>
                  </a:cubicBezTo>
                  <a:cubicBezTo>
                    <a:pt x="2" y="6"/>
                    <a:pt x="2" y="6"/>
                    <a:pt x="2" y="5"/>
                  </a:cubicBezTo>
                  <a:cubicBezTo>
                    <a:pt x="2" y="5"/>
                    <a:pt x="2" y="5"/>
                    <a:pt x="2" y="4"/>
                  </a:cubicBezTo>
                  <a:cubicBezTo>
                    <a:pt x="2" y="4"/>
                    <a:pt x="2" y="4"/>
                    <a:pt x="2" y="3"/>
                  </a:cubicBezTo>
                  <a:cubicBezTo>
                    <a:pt x="2" y="3"/>
                    <a:pt x="2" y="2"/>
                    <a:pt x="2" y="2"/>
                  </a:cubicBezTo>
                  <a:cubicBezTo>
                    <a:pt x="2" y="2"/>
                    <a:pt x="2" y="1"/>
                    <a:pt x="1" y="1"/>
                  </a:cubicBezTo>
                  <a:cubicBezTo>
                    <a:pt x="1" y="0"/>
                    <a:pt x="1" y="0"/>
                    <a:pt x="1" y="0"/>
                  </a:cubicBezTo>
                  <a:cubicBezTo>
                    <a:pt x="0" y="0"/>
                    <a:pt x="0" y="0"/>
                    <a:pt x="0" y="0"/>
                  </a:cubicBezTo>
                  <a:cubicBezTo>
                    <a:pt x="0" y="0"/>
                    <a:pt x="0" y="1"/>
                    <a:pt x="0" y="1"/>
                  </a:cubicBezTo>
                  <a:cubicBezTo>
                    <a:pt x="1" y="2"/>
                    <a:pt x="1" y="2"/>
                    <a:pt x="1" y="2"/>
                  </a:cubicBezTo>
                  <a:cubicBezTo>
                    <a:pt x="1" y="3"/>
                    <a:pt x="1" y="3"/>
                    <a:pt x="1" y="3"/>
                  </a:cubicBezTo>
                  <a:cubicBezTo>
                    <a:pt x="1" y="4"/>
                    <a:pt x="1" y="4"/>
                    <a:pt x="1" y="4"/>
                  </a:cubicBezTo>
                  <a:cubicBezTo>
                    <a:pt x="1" y="5"/>
                    <a:pt x="1" y="5"/>
                    <a:pt x="1" y="5"/>
                  </a:cubicBezTo>
                  <a:cubicBezTo>
                    <a:pt x="1" y="6"/>
                    <a:pt x="1" y="6"/>
                    <a:pt x="1" y="6"/>
                  </a:cubicBezTo>
                  <a:cubicBezTo>
                    <a:pt x="1" y="7"/>
                    <a:pt x="0" y="8"/>
                    <a:pt x="0" y="8"/>
                  </a:cubicBezTo>
                  <a:close/>
                </a:path>
              </a:pathLst>
            </a:custGeom>
            <a:solidFill>
              <a:srgbClr val="FFFFFF"/>
            </a:solidFill>
            <a:ln w="9525">
              <a:noFill/>
              <a:round/>
            </a:ln>
          </p:spPr>
          <p:txBody>
            <a:bodyPr/>
            <a:lstStyle/>
            <a:p>
              <a:endParaRPr lang="zh-CN" altLang="en-US"/>
            </a:p>
          </p:txBody>
        </p:sp>
        <p:sp>
          <p:nvSpPr>
            <p:cNvPr id="3109" name="Freeform 170"/>
            <p:cNvSpPr/>
            <p:nvPr/>
          </p:nvSpPr>
          <p:spPr bwMode="auto">
            <a:xfrm>
              <a:off x="5432425" y="3567113"/>
              <a:ext cx="176213" cy="158750"/>
            </a:xfrm>
            <a:custGeom>
              <a:avLst/>
              <a:gdLst>
                <a:gd name="T0" fmla="*/ 258040753 w 19"/>
                <a:gd name="T1" fmla="*/ 1220834191 h 17"/>
                <a:gd name="T2" fmla="*/ 860142025 w 19"/>
                <a:gd name="T3" fmla="*/ 1482444853 h 17"/>
                <a:gd name="T4" fmla="*/ 1032163010 w 19"/>
                <a:gd name="T5" fmla="*/ 1308043971 h 17"/>
                <a:gd name="T6" fmla="*/ 1204193270 w 19"/>
                <a:gd name="T7" fmla="*/ 1133633750 h 17"/>
                <a:gd name="T8" fmla="*/ 1118182777 w 19"/>
                <a:gd name="T9" fmla="*/ 959232868 h 17"/>
                <a:gd name="T10" fmla="*/ 1376223530 w 19"/>
                <a:gd name="T11" fmla="*/ 872023088 h 17"/>
                <a:gd name="T12" fmla="*/ 1204193270 w 19"/>
                <a:gd name="T13" fmla="*/ 697622206 h 17"/>
                <a:gd name="T14" fmla="*/ 1634264283 w 19"/>
                <a:gd name="T15" fmla="*/ 436011544 h 17"/>
                <a:gd name="T16" fmla="*/ 946152518 w 19"/>
                <a:gd name="T17" fmla="*/ 348811103 h 17"/>
                <a:gd name="T18" fmla="*/ 860142025 w 19"/>
                <a:gd name="T19" fmla="*/ 87200441 h 17"/>
                <a:gd name="T20" fmla="*/ 516081505 w 19"/>
                <a:gd name="T21" fmla="*/ 261610662 h 17"/>
                <a:gd name="T22" fmla="*/ 86010493 w 19"/>
                <a:gd name="T23" fmla="*/ 697622206 h 17"/>
                <a:gd name="T24" fmla="*/ 258040753 w 19"/>
                <a:gd name="T25" fmla="*/ 122083419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17">
                  <a:moveTo>
                    <a:pt x="3" y="14"/>
                  </a:moveTo>
                  <a:cubicBezTo>
                    <a:pt x="5" y="16"/>
                    <a:pt x="8" y="17"/>
                    <a:pt x="10" y="17"/>
                  </a:cubicBezTo>
                  <a:cubicBezTo>
                    <a:pt x="13" y="17"/>
                    <a:pt x="12" y="15"/>
                    <a:pt x="12" y="15"/>
                  </a:cubicBezTo>
                  <a:cubicBezTo>
                    <a:pt x="12" y="15"/>
                    <a:pt x="14" y="15"/>
                    <a:pt x="14" y="13"/>
                  </a:cubicBezTo>
                  <a:cubicBezTo>
                    <a:pt x="14" y="12"/>
                    <a:pt x="13" y="11"/>
                    <a:pt x="13" y="11"/>
                  </a:cubicBezTo>
                  <a:cubicBezTo>
                    <a:pt x="13" y="11"/>
                    <a:pt x="16" y="11"/>
                    <a:pt x="16" y="10"/>
                  </a:cubicBezTo>
                  <a:cubicBezTo>
                    <a:pt x="16" y="8"/>
                    <a:pt x="14" y="8"/>
                    <a:pt x="14" y="8"/>
                  </a:cubicBezTo>
                  <a:cubicBezTo>
                    <a:pt x="14" y="7"/>
                    <a:pt x="19" y="6"/>
                    <a:pt x="19" y="5"/>
                  </a:cubicBezTo>
                  <a:cubicBezTo>
                    <a:pt x="18" y="3"/>
                    <a:pt x="14" y="3"/>
                    <a:pt x="11" y="4"/>
                  </a:cubicBezTo>
                  <a:cubicBezTo>
                    <a:pt x="9" y="5"/>
                    <a:pt x="11" y="1"/>
                    <a:pt x="10" y="1"/>
                  </a:cubicBezTo>
                  <a:cubicBezTo>
                    <a:pt x="9" y="0"/>
                    <a:pt x="8" y="1"/>
                    <a:pt x="6" y="3"/>
                  </a:cubicBezTo>
                  <a:cubicBezTo>
                    <a:pt x="5" y="5"/>
                    <a:pt x="3" y="5"/>
                    <a:pt x="1" y="8"/>
                  </a:cubicBezTo>
                  <a:cubicBezTo>
                    <a:pt x="1" y="9"/>
                    <a:pt x="0" y="12"/>
                    <a:pt x="3" y="14"/>
                  </a:cubicBezTo>
                  <a:close/>
                </a:path>
              </a:pathLst>
            </a:custGeom>
            <a:solidFill>
              <a:srgbClr val="FFDEBE"/>
            </a:solidFill>
            <a:ln w="9525">
              <a:noFill/>
              <a:round/>
            </a:ln>
          </p:spPr>
          <p:txBody>
            <a:bodyPr/>
            <a:lstStyle/>
            <a:p>
              <a:endParaRPr lang="zh-CN" altLang="en-US"/>
            </a:p>
          </p:txBody>
        </p:sp>
        <p:sp>
          <p:nvSpPr>
            <p:cNvPr id="3110" name="Freeform 171"/>
            <p:cNvSpPr>
              <a:spLocks noEditPoints="1"/>
            </p:cNvSpPr>
            <p:nvPr/>
          </p:nvSpPr>
          <p:spPr bwMode="auto">
            <a:xfrm>
              <a:off x="5441950" y="3567113"/>
              <a:ext cx="166688" cy="158750"/>
            </a:xfrm>
            <a:custGeom>
              <a:avLst/>
              <a:gdLst>
                <a:gd name="T0" fmla="*/ 771802482 w 18"/>
                <a:gd name="T1" fmla="*/ 1482444853 h 17"/>
                <a:gd name="T2" fmla="*/ 857554197 w 18"/>
                <a:gd name="T3" fmla="*/ 1308043971 h 17"/>
                <a:gd name="T4" fmla="*/ 857554197 w 18"/>
                <a:gd name="T5" fmla="*/ 1308043971 h 17"/>
                <a:gd name="T6" fmla="*/ 943315173 w 18"/>
                <a:gd name="T7" fmla="*/ 1220834191 h 17"/>
                <a:gd name="T8" fmla="*/ 1029066889 w 18"/>
                <a:gd name="T9" fmla="*/ 1133633750 h 17"/>
                <a:gd name="T10" fmla="*/ 1029066889 w 18"/>
                <a:gd name="T11" fmla="*/ 1046433309 h 17"/>
                <a:gd name="T12" fmla="*/ 943315173 w 18"/>
                <a:gd name="T13" fmla="*/ 959232868 h 17"/>
                <a:gd name="T14" fmla="*/ 1029066889 w 18"/>
                <a:gd name="T15" fmla="*/ 959232868 h 17"/>
                <a:gd name="T16" fmla="*/ 1029066889 w 18"/>
                <a:gd name="T17" fmla="*/ 959232868 h 17"/>
                <a:gd name="T18" fmla="*/ 1114827865 w 18"/>
                <a:gd name="T19" fmla="*/ 959232868 h 17"/>
                <a:gd name="T20" fmla="*/ 1200579580 w 18"/>
                <a:gd name="T21" fmla="*/ 697622206 h 17"/>
                <a:gd name="T22" fmla="*/ 1114827865 w 18"/>
                <a:gd name="T23" fmla="*/ 697622206 h 17"/>
                <a:gd name="T24" fmla="*/ 1114827865 w 18"/>
                <a:gd name="T25" fmla="*/ 697622206 h 17"/>
                <a:gd name="T26" fmla="*/ 1200579580 w 18"/>
                <a:gd name="T27" fmla="*/ 610421765 h 17"/>
                <a:gd name="T28" fmla="*/ 1543604964 w 18"/>
                <a:gd name="T29" fmla="*/ 436011544 h 17"/>
                <a:gd name="T30" fmla="*/ 1200579580 w 18"/>
                <a:gd name="T31" fmla="*/ 348811103 h 17"/>
                <a:gd name="T32" fmla="*/ 857554197 w 18"/>
                <a:gd name="T33" fmla="*/ 436011544 h 17"/>
                <a:gd name="T34" fmla="*/ 771802482 w 18"/>
                <a:gd name="T35" fmla="*/ 348811103 h 17"/>
                <a:gd name="T36" fmla="*/ 771802482 w 18"/>
                <a:gd name="T37" fmla="*/ 174400882 h 17"/>
                <a:gd name="T38" fmla="*/ 600289790 w 18"/>
                <a:gd name="T39" fmla="*/ 261610662 h 17"/>
                <a:gd name="T40" fmla="*/ 171512692 w 18"/>
                <a:gd name="T41" fmla="*/ 523211985 h 17"/>
                <a:gd name="T42" fmla="*/ 171512692 w 18"/>
                <a:gd name="T43" fmla="*/ 1220834191 h 17"/>
                <a:gd name="T44" fmla="*/ 0 w 18"/>
                <a:gd name="T45" fmla="*/ 610421765 h 17"/>
                <a:gd name="T46" fmla="*/ 428777099 w 18"/>
                <a:gd name="T47" fmla="*/ 261610662 h 17"/>
                <a:gd name="T48" fmla="*/ 686050766 w 18"/>
                <a:gd name="T49" fmla="*/ 0 h 17"/>
                <a:gd name="T50" fmla="*/ 857554197 w 18"/>
                <a:gd name="T51" fmla="*/ 261610662 h 17"/>
                <a:gd name="T52" fmla="*/ 857554197 w 18"/>
                <a:gd name="T53" fmla="*/ 348811103 h 17"/>
                <a:gd name="T54" fmla="*/ 1200579580 w 18"/>
                <a:gd name="T55" fmla="*/ 261610662 h 17"/>
                <a:gd name="T56" fmla="*/ 1543604964 w 18"/>
                <a:gd name="T57" fmla="*/ 348811103 h 17"/>
                <a:gd name="T58" fmla="*/ 1372092272 w 18"/>
                <a:gd name="T59" fmla="*/ 610421765 h 17"/>
                <a:gd name="T60" fmla="*/ 1200579580 w 18"/>
                <a:gd name="T61" fmla="*/ 697622206 h 17"/>
                <a:gd name="T62" fmla="*/ 1114827865 w 18"/>
                <a:gd name="T63" fmla="*/ 697622206 h 17"/>
                <a:gd name="T64" fmla="*/ 1114827865 w 18"/>
                <a:gd name="T65" fmla="*/ 697622206 h 17"/>
                <a:gd name="T66" fmla="*/ 1286340556 w 18"/>
                <a:gd name="T67" fmla="*/ 872023088 h 17"/>
                <a:gd name="T68" fmla="*/ 1114827865 w 18"/>
                <a:gd name="T69" fmla="*/ 959232868 h 17"/>
                <a:gd name="T70" fmla="*/ 1029066889 w 18"/>
                <a:gd name="T71" fmla="*/ 959232868 h 17"/>
                <a:gd name="T72" fmla="*/ 1029066889 w 18"/>
                <a:gd name="T73" fmla="*/ 959232868 h 17"/>
                <a:gd name="T74" fmla="*/ 1029066889 w 18"/>
                <a:gd name="T75" fmla="*/ 959232868 h 17"/>
                <a:gd name="T76" fmla="*/ 1114827865 w 18"/>
                <a:gd name="T77" fmla="*/ 1046433309 h 17"/>
                <a:gd name="T78" fmla="*/ 1029066889 w 18"/>
                <a:gd name="T79" fmla="*/ 1308043971 h 17"/>
                <a:gd name="T80" fmla="*/ 943315173 w 18"/>
                <a:gd name="T81" fmla="*/ 1308043971 h 17"/>
                <a:gd name="T82" fmla="*/ 943315173 w 18"/>
                <a:gd name="T83" fmla="*/ 1308043971 h 17"/>
                <a:gd name="T84" fmla="*/ 943315173 w 18"/>
                <a:gd name="T85" fmla="*/ 1395244412 h 17"/>
                <a:gd name="T86" fmla="*/ 857554197 w 18"/>
                <a:gd name="T87" fmla="*/ 1482444853 h 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 h="17">
                  <a:moveTo>
                    <a:pt x="2" y="14"/>
                  </a:moveTo>
                  <a:cubicBezTo>
                    <a:pt x="3" y="15"/>
                    <a:pt x="4" y="16"/>
                    <a:pt x="5" y="16"/>
                  </a:cubicBezTo>
                  <a:cubicBezTo>
                    <a:pt x="6" y="16"/>
                    <a:pt x="8" y="17"/>
                    <a:pt x="9" y="17"/>
                  </a:cubicBezTo>
                  <a:cubicBezTo>
                    <a:pt x="9" y="17"/>
                    <a:pt x="10" y="17"/>
                    <a:pt x="10" y="17"/>
                  </a:cubicBezTo>
                  <a:cubicBezTo>
                    <a:pt x="10" y="17"/>
                    <a:pt x="10" y="17"/>
                    <a:pt x="11" y="16"/>
                  </a:cubicBezTo>
                  <a:cubicBezTo>
                    <a:pt x="11" y="16"/>
                    <a:pt x="11" y="16"/>
                    <a:pt x="10" y="15"/>
                  </a:cubicBezTo>
                  <a:cubicBezTo>
                    <a:pt x="10" y="15"/>
                    <a:pt x="10" y="15"/>
                    <a:pt x="10" y="15"/>
                  </a:cubicBezTo>
                  <a:cubicBezTo>
                    <a:pt x="10" y="15"/>
                    <a:pt x="10" y="15"/>
                    <a:pt x="10" y="15"/>
                  </a:cubicBezTo>
                  <a:cubicBezTo>
                    <a:pt x="10" y="15"/>
                    <a:pt x="10" y="15"/>
                    <a:pt x="10" y="15"/>
                  </a:cubicBezTo>
                  <a:cubicBezTo>
                    <a:pt x="10" y="14"/>
                    <a:pt x="10" y="14"/>
                    <a:pt x="10" y="14"/>
                  </a:cubicBezTo>
                  <a:cubicBezTo>
                    <a:pt x="10" y="14"/>
                    <a:pt x="10" y="14"/>
                    <a:pt x="10" y="14"/>
                  </a:cubicBezTo>
                  <a:cubicBezTo>
                    <a:pt x="11" y="14"/>
                    <a:pt x="11" y="14"/>
                    <a:pt x="11" y="14"/>
                  </a:cubicBezTo>
                  <a:cubicBezTo>
                    <a:pt x="11" y="14"/>
                    <a:pt x="11" y="14"/>
                    <a:pt x="11" y="14"/>
                  </a:cubicBezTo>
                  <a:cubicBezTo>
                    <a:pt x="12" y="14"/>
                    <a:pt x="12" y="14"/>
                    <a:pt x="12" y="14"/>
                  </a:cubicBezTo>
                  <a:cubicBezTo>
                    <a:pt x="12" y="14"/>
                    <a:pt x="12" y="14"/>
                    <a:pt x="12" y="13"/>
                  </a:cubicBezTo>
                  <a:cubicBezTo>
                    <a:pt x="13" y="13"/>
                    <a:pt x="13" y="13"/>
                    <a:pt x="13" y="13"/>
                  </a:cubicBezTo>
                  <a:cubicBezTo>
                    <a:pt x="13" y="12"/>
                    <a:pt x="12" y="12"/>
                    <a:pt x="12" y="12"/>
                  </a:cubicBezTo>
                  <a:cubicBezTo>
                    <a:pt x="12" y="12"/>
                    <a:pt x="12" y="12"/>
                    <a:pt x="12" y="12"/>
                  </a:cubicBezTo>
                  <a:cubicBezTo>
                    <a:pt x="12" y="12"/>
                    <a:pt x="12" y="12"/>
                    <a:pt x="12" y="12"/>
                  </a:cubicBezTo>
                  <a:cubicBezTo>
                    <a:pt x="12" y="11"/>
                    <a:pt x="12"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1"/>
                    <a:pt x="13" y="11"/>
                    <a:pt x="13" y="11"/>
                  </a:cubicBezTo>
                  <a:cubicBezTo>
                    <a:pt x="14" y="11"/>
                    <a:pt x="15" y="10"/>
                    <a:pt x="15" y="10"/>
                  </a:cubicBezTo>
                  <a:cubicBezTo>
                    <a:pt x="15" y="9"/>
                    <a:pt x="15" y="9"/>
                    <a:pt x="15" y="9"/>
                  </a:cubicBezTo>
                  <a:cubicBezTo>
                    <a:pt x="15" y="9"/>
                    <a:pt x="14" y="9"/>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4" y="7"/>
                    <a:pt x="14" y="7"/>
                    <a:pt x="14" y="7"/>
                  </a:cubicBezTo>
                  <a:cubicBezTo>
                    <a:pt x="14" y="7"/>
                    <a:pt x="14" y="7"/>
                    <a:pt x="14" y="7"/>
                  </a:cubicBezTo>
                  <a:cubicBezTo>
                    <a:pt x="15" y="7"/>
                    <a:pt x="15" y="7"/>
                    <a:pt x="16" y="6"/>
                  </a:cubicBezTo>
                  <a:cubicBezTo>
                    <a:pt x="16" y="6"/>
                    <a:pt x="17" y="6"/>
                    <a:pt x="17" y="5"/>
                  </a:cubicBezTo>
                  <a:cubicBezTo>
                    <a:pt x="18" y="5"/>
                    <a:pt x="18" y="5"/>
                    <a:pt x="18" y="5"/>
                  </a:cubicBezTo>
                  <a:cubicBezTo>
                    <a:pt x="18" y="5"/>
                    <a:pt x="17" y="4"/>
                    <a:pt x="17" y="4"/>
                  </a:cubicBezTo>
                  <a:cubicBezTo>
                    <a:pt x="17" y="4"/>
                    <a:pt x="16" y="4"/>
                    <a:pt x="15" y="4"/>
                  </a:cubicBezTo>
                  <a:cubicBezTo>
                    <a:pt x="15" y="4"/>
                    <a:pt x="14" y="4"/>
                    <a:pt x="14" y="4"/>
                  </a:cubicBezTo>
                  <a:cubicBezTo>
                    <a:pt x="13" y="4"/>
                    <a:pt x="12" y="4"/>
                    <a:pt x="12" y="4"/>
                  </a:cubicBezTo>
                  <a:cubicBezTo>
                    <a:pt x="11" y="4"/>
                    <a:pt x="11" y="4"/>
                    <a:pt x="11" y="4"/>
                  </a:cubicBezTo>
                  <a:cubicBezTo>
                    <a:pt x="10" y="5"/>
                    <a:pt x="10" y="5"/>
                    <a:pt x="10" y="5"/>
                  </a:cubicBezTo>
                  <a:cubicBezTo>
                    <a:pt x="10" y="5"/>
                    <a:pt x="10" y="5"/>
                    <a:pt x="10" y="5"/>
                  </a:cubicBezTo>
                  <a:cubicBezTo>
                    <a:pt x="10" y="5"/>
                    <a:pt x="9" y="5"/>
                    <a:pt x="9" y="4"/>
                  </a:cubicBezTo>
                  <a:cubicBezTo>
                    <a:pt x="9" y="4"/>
                    <a:pt x="9" y="4"/>
                    <a:pt x="9" y="4"/>
                  </a:cubicBezTo>
                  <a:cubicBezTo>
                    <a:pt x="9" y="4"/>
                    <a:pt x="9" y="4"/>
                    <a:pt x="9" y="3"/>
                  </a:cubicBezTo>
                  <a:cubicBezTo>
                    <a:pt x="9" y="3"/>
                    <a:pt x="9" y="3"/>
                    <a:pt x="9" y="2"/>
                  </a:cubicBezTo>
                  <a:cubicBezTo>
                    <a:pt x="9" y="2"/>
                    <a:pt x="9" y="2"/>
                    <a:pt x="9" y="2"/>
                  </a:cubicBezTo>
                  <a:cubicBezTo>
                    <a:pt x="9" y="1"/>
                    <a:pt x="9" y="1"/>
                    <a:pt x="9" y="1"/>
                  </a:cubicBezTo>
                  <a:cubicBezTo>
                    <a:pt x="9" y="1"/>
                    <a:pt x="8" y="1"/>
                    <a:pt x="8" y="1"/>
                  </a:cubicBezTo>
                  <a:cubicBezTo>
                    <a:pt x="7" y="2"/>
                    <a:pt x="7" y="2"/>
                    <a:pt x="7" y="3"/>
                  </a:cubicBezTo>
                  <a:cubicBezTo>
                    <a:pt x="6" y="3"/>
                    <a:pt x="6" y="4"/>
                    <a:pt x="5" y="4"/>
                  </a:cubicBezTo>
                  <a:cubicBezTo>
                    <a:pt x="5" y="5"/>
                    <a:pt x="4" y="5"/>
                    <a:pt x="4" y="5"/>
                  </a:cubicBezTo>
                  <a:cubicBezTo>
                    <a:pt x="3" y="6"/>
                    <a:pt x="3" y="6"/>
                    <a:pt x="2" y="6"/>
                  </a:cubicBezTo>
                  <a:cubicBezTo>
                    <a:pt x="2" y="7"/>
                    <a:pt x="1" y="7"/>
                    <a:pt x="1" y="8"/>
                  </a:cubicBezTo>
                  <a:cubicBezTo>
                    <a:pt x="0" y="8"/>
                    <a:pt x="0" y="10"/>
                    <a:pt x="0" y="11"/>
                  </a:cubicBezTo>
                  <a:cubicBezTo>
                    <a:pt x="0" y="12"/>
                    <a:pt x="1" y="13"/>
                    <a:pt x="2" y="14"/>
                  </a:cubicBezTo>
                  <a:close/>
                  <a:moveTo>
                    <a:pt x="2" y="14"/>
                  </a:moveTo>
                  <a:cubicBezTo>
                    <a:pt x="1" y="13"/>
                    <a:pt x="0" y="12"/>
                    <a:pt x="0" y="11"/>
                  </a:cubicBezTo>
                  <a:cubicBezTo>
                    <a:pt x="0" y="10"/>
                    <a:pt x="0" y="8"/>
                    <a:pt x="0" y="7"/>
                  </a:cubicBezTo>
                  <a:cubicBezTo>
                    <a:pt x="1" y="7"/>
                    <a:pt x="1" y="6"/>
                    <a:pt x="2" y="6"/>
                  </a:cubicBezTo>
                  <a:cubicBezTo>
                    <a:pt x="2" y="5"/>
                    <a:pt x="3" y="5"/>
                    <a:pt x="3" y="5"/>
                  </a:cubicBezTo>
                  <a:cubicBezTo>
                    <a:pt x="4" y="4"/>
                    <a:pt x="4" y="4"/>
                    <a:pt x="5" y="3"/>
                  </a:cubicBezTo>
                  <a:cubicBezTo>
                    <a:pt x="5" y="3"/>
                    <a:pt x="5" y="2"/>
                    <a:pt x="6" y="2"/>
                  </a:cubicBezTo>
                  <a:cubicBezTo>
                    <a:pt x="6" y="1"/>
                    <a:pt x="7" y="1"/>
                    <a:pt x="7" y="0"/>
                  </a:cubicBezTo>
                  <a:cubicBezTo>
                    <a:pt x="7" y="0"/>
                    <a:pt x="8" y="0"/>
                    <a:pt x="8" y="0"/>
                  </a:cubicBezTo>
                  <a:cubicBezTo>
                    <a:pt x="9" y="0"/>
                    <a:pt x="9" y="0"/>
                    <a:pt x="10" y="0"/>
                  </a:cubicBezTo>
                  <a:cubicBezTo>
                    <a:pt x="10" y="1"/>
                    <a:pt x="10" y="1"/>
                    <a:pt x="10" y="2"/>
                  </a:cubicBezTo>
                  <a:cubicBezTo>
                    <a:pt x="10" y="2"/>
                    <a:pt x="10" y="2"/>
                    <a:pt x="10" y="3"/>
                  </a:cubicBezTo>
                  <a:cubicBezTo>
                    <a:pt x="10" y="3"/>
                    <a:pt x="10" y="3"/>
                    <a:pt x="10" y="3"/>
                  </a:cubicBezTo>
                  <a:cubicBezTo>
                    <a:pt x="10" y="4"/>
                    <a:pt x="10" y="4"/>
                    <a:pt x="10" y="4"/>
                  </a:cubicBezTo>
                  <a:cubicBezTo>
                    <a:pt x="10" y="4"/>
                    <a:pt x="10" y="4"/>
                    <a:pt x="10" y="4"/>
                  </a:cubicBezTo>
                  <a:cubicBezTo>
                    <a:pt x="10" y="4"/>
                    <a:pt x="10" y="4"/>
                    <a:pt x="11" y="4"/>
                  </a:cubicBezTo>
                  <a:cubicBezTo>
                    <a:pt x="11" y="4"/>
                    <a:pt x="11" y="3"/>
                    <a:pt x="12" y="3"/>
                  </a:cubicBezTo>
                  <a:cubicBezTo>
                    <a:pt x="12" y="3"/>
                    <a:pt x="13" y="3"/>
                    <a:pt x="14" y="3"/>
                  </a:cubicBezTo>
                  <a:cubicBezTo>
                    <a:pt x="14" y="3"/>
                    <a:pt x="15" y="3"/>
                    <a:pt x="16" y="3"/>
                  </a:cubicBezTo>
                  <a:cubicBezTo>
                    <a:pt x="16" y="3"/>
                    <a:pt x="17" y="3"/>
                    <a:pt x="17" y="4"/>
                  </a:cubicBezTo>
                  <a:cubicBezTo>
                    <a:pt x="18" y="4"/>
                    <a:pt x="18" y="4"/>
                    <a:pt x="18" y="4"/>
                  </a:cubicBezTo>
                  <a:cubicBezTo>
                    <a:pt x="18" y="4"/>
                    <a:pt x="18" y="5"/>
                    <a:pt x="18" y="5"/>
                  </a:cubicBezTo>
                  <a:cubicBezTo>
                    <a:pt x="18" y="5"/>
                    <a:pt x="18" y="6"/>
                    <a:pt x="18" y="6"/>
                  </a:cubicBezTo>
                  <a:cubicBezTo>
                    <a:pt x="17" y="6"/>
                    <a:pt x="17" y="7"/>
                    <a:pt x="16" y="7"/>
                  </a:cubicBezTo>
                  <a:cubicBezTo>
                    <a:pt x="15" y="7"/>
                    <a:pt x="15" y="7"/>
                    <a:pt x="14" y="7"/>
                  </a:cubicBezTo>
                  <a:cubicBezTo>
                    <a:pt x="14" y="8"/>
                    <a:pt x="14" y="8"/>
                    <a:pt x="14" y="8"/>
                  </a:cubicBezTo>
                  <a:cubicBezTo>
                    <a:pt x="14" y="8"/>
                    <a:pt x="14" y="8"/>
                    <a:pt x="14"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4" y="8"/>
                    <a:pt x="14" y="8"/>
                    <a:pt x="14" y="8"/>
                  </a:cubicBezTo>
                  <a:cubicBezTo>
                    <a:pt x="15" y="8"/>
                    <a:pt x="15" y="8"/>
                    <a:pt x="15" y="9"/>
                  </a:cubicBezTo>
                  <a:cubicBezTo>
                    <a:pt x="15" y="9"/>
                    <a:pt x="15" y="9"/>
                    <a:pt x="15" y="10"/>
                  </a:cubicBezTo>
                  <a:cubicBezTo>
                    <a:pt x="15" y="10"/>
                    <a:pt x="15" y="11"/>
                    <a:pt x="15" y="11"/>
                  </a:cubicBezTo>
                  <a:cubicBezTo>
                    <a:pt x="14" y="11"/>
                    <a:pt x="14" y="11"/>
                    <a:pt x="14" y="11"/>
                  </a:cubicBezTo>
                  <a:cubicBezTo>
                    <a:pt x="13" y="11"/>
                    <a:pt x="13" y="11"/>
                    <a:pt x="13"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2"/>
                  </a:cubicBezTo>
                  <a:cubicBezTo>
                    <a:pt x="13" y="12"/>
                    <a:pt x="13" y="12"/>
                    <a:pt x="13" y="13"/>
                  </a:cubicBezTo>
                  <a:cubicBezTo>
                    <a:pt x="13" y="13"/>
                    <a:pt x="13" y="13"/>
                    <a:pt x="13" y="14"/>
                  </a:cubicBezTo>
                  <a:cubicBezTo>
                    <a:pt x="13" y="14"/>
                    <a:pt x="13" y="14"/>
                    <a:pt x="12" y="15"/>
                  </a:cubicBezTo>
                  <a:cubicBezTo>
                    <a:pt x="12" y="15"/>
                    <a:pt x="12"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6"/>
                  </a:cubicBezTo>
                  <a:cubicBezTo>
                    <a:pt x="12" y="16"/>
                    <a:pt x="12" y="16"/>
                    <a:pt x="11" y="16"/>
                  </a:cubicBezTo>
                  <a:cubicBezTo>
                    <a:pt x="11" y="17"/>
                    <a:pt x="11" y="17"/>
                    <a:pt x="11" y="17"/>
                  </a:cubicBezTo>
                  <a:cubicBezTo>
                    <a:pt x="11" y="17"/>
                    <a:pt x="10" y="17"/>
                    <a:pt x="10" y="17"/>
                  </a:cubicBezTo>
                  <a:cubicBezTo>
                    <a:pt x="10" y="17"/>
                    <a:pt x="9" y="17"/>
                    <a:pt x="9" y="17"/>
                  </a:cubicBezTo>
                  <a:cubicBezTo>
                    <a:pt x="6" y="17"/>
                    <a:pt x="4" y="16"/>
                    <a:pt x="2" y="14"/>
                  </a:cubicBezTo>
                  <a:close/>
                </a:path>
              </a:pathLst>
            </a:custGeom>
            <a:solidFill>
              <a:srgbClr val="500500"/>
            </a:solidFill>
            <a:ln w="9525">
              <a:noFill/>
              <a:round/>
            </a:ln>
          </p:spPr>
          <p:txBody>
            <a:bodyPr/>
            <a:lstStyle/>
            <a:p>
              <a:endParaRPr lang="zh-CN" altLang="en-US"/>
            </a:p>
          </p:txBody>
        </p:sp>
        <p:sp>
          <p:nvSpPr>
            <p:cNvPr id="3111" name="Freeform 172"/>
            <p:cNvSpPr/>
            <p:nvPr/>
          </p:nvSpPr>
          <p:spPr bwMode="auto">
            <a:xfrm>
              <a:off x="5378450" y="2641600"/>
              <a:ext cx="73025" cy="139700"/>
            </a:xfrm>
            <a:custGeom>
              <a:avLst/>
              <a:gdLst>
                <a:gd name="T0" fmla="*/ 166643050 w 8"/>
                <a:gd name="T1" fmla="*/ 86735073 h 15"/>
                <a:gd name="T2" fmla="*/ 666581328 w 8"/>
                <a:gd name="T3" fmla="*/ 433693993 h 15"/>
                <a:gd name="T4" fmla="*/ 166643050 w 8"/>
                <a:gd name="T5" fmla="*/ 954123060 h 15"/>
                <a:gd name="T6" fmla="*/ 166643050 w 8"/>
                <a:gd name="T7" fmla="*/ 86735073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
                  <a:moveTo>
                    <a:pt x="2" y="1"/>
                  </a:moveTo>
                  <a:cubicBezTo>
                    <a:pt x="4" y="0"/>
                    <a:pt x="8" y="0"/>
                    <a:pt x="8" y="5"/>
                  </a:cubicBezTo>
                  <a:cubicBezTo>
                    <a:pt x="7" y="9"/>
                    <a:pt x="4" y="15"/>
                    <a:pt x="2" y="11"/>
                  </a:cubicBezTo>
                  <a:cubicBezTo>
                    <a:pt x="0" y="6"/>
                    <a:pt x="1" y="2"/>
                    <a:pt x="2" y="1"/>
                  </a:cubicBezTo>
                  <a:close/>
                </a:path>
              </a:pathLst>
            </a:custGeom>
            <a:solidFill>
              <a:srgbClr val="FFDEBE"/>
            </a:solidFill>
            <a:ln w="9525">
              <a:noFill/>
              <a:round/>
            </a:ln>
          </p:spPr>
          <p:txBody>
            <a:bodyPr/>
            <a:lstStyle/>
            <a:p>
              <a:endParaRPr lang="zh-CN" altLang="en-US"/>
            </a:p>
          </p:txBody>
        </p:sp>
        <p:sp>
          <p:nvSpPr>
            <p:cNvPr id="3112" name="Freeform 173"/>
            <p:cNvSpPr/>
            <p:nvPr/>
          </p:nvSpPr>
          <p:spPr bwMode="auto">
            <a:xfrm>
              <a:off x="4613275" y="2522538"/>
              <a:ext cx="82550" cy="147638"/>
            </a:xfrm>
            <a:custGeom>
              <a:avLst/>
              <a:gdLst>
                <a:gd name="T0" fmla="*/ 588911700 w 9"/>
                <a:gd name="T1" fmla="*/ 170291206 h 16"/>
                <a:gd name="T2" fmla="*/ 84127622 w 9"/>
                <a:gd name="T3" fmla="*/ 340582411 h 16"/>
                <a:gd name="T4" fmla="*/ 420647283 w 9"/>
                <a:gd name="T5" fmla="*/ 1021738006 h 16"/>
                <a:gd name="T6" fmla="*/ 588911700 w 9"/>
                <a:gd name="T7" fmla="*/ 17029120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7" y="2"/>
                  </a:moveTo>
                  <a:cubicBezTo>
                    <a:pt x="6" y="1"/>
                    <a:pt x="2" y="0"/>
                    <a:pt x="1" y="4"/>
                  </a:cubicBezTo>
                  <a:cubicBezTo>
                    <a:pt x="0" y="9"/>
                    <a:pt x="2" y="16"/>
                    <a:pt x="5" y="12"/>
                  </a:cubicBezTo>
                  <a:cubicBezTo>
                    <a:pt x="8" y="8"/>
                    <a:pt x="9" y="4"/>
                    <a:pt x="7" y="2"/>
                  </a:cubicBezTo>
                  <a:close/>
                </a:path>
              </a:pathLst>
            </a:custGeom>
            <a:solidFill>
              <a:srgbClr val="FFDEBE"/>
            </a:solidFill>
            <a:ln w="9525">
              <a:noFill/>
              <a:round/>
            </a:ln>
          </p:spPr>
          <p:txBody>
            <a:bodyPr/>
            <a:lstStyle/>
            <a:p>
              <a:endParaRPr lang="zh-CN" altLang="en-US"/>
            </a:p>
          </p:txBody>
        </p:sp>
        <p:sp>
          <p:nvSpPr>
            <p:cNvPr id="3113" name="Freeform 174"/>
            <p:cNvSpPr/>
            <p:nvPr/>
          </p:nvSpPr>
          <p:spPr bwMode="auto">
            <a:xfrm>
              <a:off x="5294313" y="2373313"/>
              <a:ext cx="184150" cy="241300"/>
            </a:xfrm>
            <a:custGeom>
              <a:avLst/>
              <a:gdLst>
                <a:gd name="T0" fmla="*/ 339112225 w 20"/>
                <a:gd name="T1" fmla="*/ 861329631 h 26"/>
                <a:gd name="T2" fmla="*/ 1017336675 w 20"/>
                <a:gd name="T3" fmla="*/ 602925173 h 26"/>
                <a:gd name="T4" fmla="*/ 847780563 w 20"/>
                <a:gd name="T5" fmla="*/ 1808784800 h 26"/>
                <a:gd name="T6" fmla="*/ 339112225 w 20"/>
                <a:gd name="T7" fmla="*/ 86132963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4" y="10"/>
                  </a:moveTo>
                  <a:cubicBezTo>
                    <a:pt x="4" y="10"/>
                    <a:pt x="8" y="0"/>
                    <a:pt x="12" y="7"/>
                  </a:cubicBezTo>
                  <a:cubicBezTo>
                    <a:pt x="16" y="13"/>
                    <a:pt x="20" y="26"/>
                    <a:pt x="10" y="21"/>
                  </a:cubicBezTo>
                  <a:cubicBezTo>
                    <a:pt x="0" y="16"/>
                    <a:pt x="4" y="10"/>
                    <a:pt x="4" y="10"/>
                  </a:cubicBezTo>
                  <a:close/>
                </a:path>
              </a:pathLst>
            </a:custGeom>
            <a:solidFill>
              <a:srgbClr val="A1E817"/>
            </a:solidFill>
            <a:ln w="9525">
              <a:noFill/>
              <a:round/>
            </a:ln>
          </p:spPr>
          <p:txBody>
            <a:bodyPr/>
            <a:lstStyle/>
            <a:p>
              <a:endParaRPr lang="zh-CN" altLang="en-US"/>
            </a:p>
          </p:txBody>
        </p:sp>
        <p:sp>
          <p:nvSpPr>
            <p:cNvPr id="3114" name="Freeform 175"/>
            <p:cNvSpPr/>
            <p:nvPr/>
          </p:nvSpPr>
          <p:spPr bwMode="auto">
            <a:xfrm>
              <a:off x="4494213" y="2281238"/>
              <a:ext cx="201613" cy="101600"/>
            </a:xfrm>
            <a:custGeom>
              <a:avLst/>
              <a:gdLst>
                <a:gd name="T0" fmla="*/ 1259742174 w 22"/>
                <a:gd name="T1" fmla="*/ 85307055 h 11"/>
                <a:gd name="T2" fmla="*/ 1175761195 w 22"/>
                <a:gd name="T3" fmla="*/ 85307055 h 11"/>
                <a:gd name="T4" fmla="*/ 1175761195 w 22"/>
                <a:gd name="T5" fmla="*/ 85307055 h 11"/>
                <a:gd name="T6" fmla="*/ 1091780216 w 22"/>
                <a:gd name="T7" fmla="*/ 170623345 h 11"/>
                <a:gd name="T8" fmla="*/ 1007799237 w 22"/>
                <a:gd name="T9" fmla="*/ 85307055 h 11"/>
                <a:gd name="T10" fmla="*/ 923818259 w 22"/>
                <a:gd name="T11" fmla="*/ 85307055 h 11"/>
                <a:gd name="T12" fmla="*/ 923818259 w 22"/>
                <a:gd name="T13" fmla="*/ 170623345 h 11"/>
                <a:gd name="T14" fmla="*/ 839828116 w 22"/>
                <a:gd name="T15" fmla="*/ 170623345 h 11"/>
                <a:gd name="T16" fmla="*/ 755847137 w 22"/>
                <a:gd name="T17" fmla="*/ 170623345 h 11"/>
                <a:gd name="T18" fmla="*/ 671866158 w 22"/>
                <a:gd name="T19" fmla="*/ 170623345 h 11"/>
                <a:gd name="T20" fmla="*/ 671866158 w 22"/>
                <a:gd name="T21" fmla="*/ 255930400 h 11"/>
                <a:gd name="T22" fmla="*/ 587885180 w 22"/>
                <a:gd name="T23" fmla="*/ 255930400 h 11"/>
                <a:gd name="T24" fmla="*/ 503895037 w 22"/>
                <a:gd name="T25" fmla="*/ 255930400 h 11"/>
                <a:gd name="T26" fmla="*/ 503895037 w 22"/>
                <a:gd name="T27" fmla="*/ 341237455 h 11"/>
                <a:gd name="T28" fmla="*/ 419914058 w 22"/>
                <a:gd name="T29" fmla="*/ 341237455 h 11"/>
                <a:gd name="T30" fmla="*/ 335933079 w 22"/>
                <a:gd name="T31" fmla="*/ 426553745 h 11"/>
                <a:gd name="T32" fmla="*/ 335933079 w 22"/>
                <a:gd name="T33" fmla="*/ 426553745 h 11"/>
                <a:gd name="T34" fmla="*/ 335933079 w 22"/>
                <a:gd name="T35" fmla="*/ 511860800 h 11"/>
                <a:gd name="T36" fmla="*/ 251952100 w 22"/>
                <a:gd name="T37" fmla="*/ 511860800 h 11"/>
                <a:gd name="T38" fmla="*/ 251952100 w 22"/>
                <a:gd name="T39" fmla="*/ 511860800 h 11"/>
                <a:gd name="T40" fmla="*/ 167961957 w 22"/>
                <a:gd name="T41" fmla="*/ 511860800 h 11"/>
                <a:gd name="T42" fmla="*/ 83980979 w 22"/>
                <a:gd name="T43" fmla="*/ 597177091 h 11"/>
                <a:gd name="T44" fmla="*/ 0 w 22"/>
                <a:gd name="T45" fmla="*/ 682484145 h 11"/>
                <a:gd name="T46" fmla="*/ 83980979 w 22"/>
                <a:gd name="T47" fmla="*/ 682484145 h 11"/>
                <a:gd name="T48" fmla="*/ 83980979 w 22"/>
                <a:gd name="T49" fmla="*/ 682484145 h 11"/>
                <a:gd name="T50" fmla="*/ 0 w 22"/>
                <a:gd name="T51" fmla="*/ 682484145 h 11"/>
                <a:gd name="T52" fmla="*/ 0 w 22"/>
                <a:gd name="T53" fmla="*/ 682484145 h 11"/>
                <a:gd name="T54" fmla="*/ 0 w 22"/>
                <a:gd name="T55" fmla="*/ 682484145 h 11"/>
                <a:gd name="T56" fmla="*/ 83980979 w 22"/>
                <a:gd name="T57" fmla="*/ 682484145 h 11"/>
                <a:gd name="T58" fmla="*/ 83980979 w 22"/>
                <a:gd name="T59" fmla="*/ 682484145 h 11"/>
                <a:gd name="T60" fmla="*/ 83980979 w 22"/>
                <a:gd name="T61" fmla="*/ 682484145 h 11"/>
                <a:gd name="T62" fmla="*/ 167961957 w 22"/>
                <a:gd name="T63" fmla="*/ 597177091 h 11"/>
                <a:gd name="T64" fmla="*/ 167961957 w 22"/>
                <a:gd name="T65" fmla="*/ 682484145 h 11"/>
                <a:gd name="T66" fmla="*/ 251952100 w 22"/>
                <a:gd name="T67" fmla="*/ 597177091 h 11"/>
                <a:gd name="T68" fmla="*/ 251952100 w 22"/>
                <a:gd name="T69" fmla="*/ 682484145 h 11"/>
                <a:gd name="T70" fmla="*/ 335933079 w 22"/>
                <a:gd name="T71" fmla="*/ 597177091 h 11"/>
                <a:gd name="T72" fmla="*/ 419914058 w 22"/>
                <a:gd name="T73" fmla="*/ 597177091 h 11"/>
                <a:gd name="T74" fmla="*/ 503895037 w 22"/>
                <a:gd name="T75" fmla="*/ 597177091 h 11"/>
                <a:gd name="T76" fmla="*/ 587885180 w 22"/>
                <a:gd name="T77" fmla="*/ 597177091 h 11"/>
                <a:gd name="T78" fmla="*/ 671866158 w 22"/>
                <a:gd name="T79" fmla="*/ 511860800 h 11"/>
                <a:gd name="T80" fmla="*/ 587885180 w 22"/>
                <a:gd name="T81" fmla="*/ 511860800 h 11"/>
                <a:gd name="T82" fmla="*/ 671866158 w 22"/>
                <a:gd name="T83" fmla="*/ 597177091 h 11"/>
                <a:gd name="T84" fmla="*/ 839828116 w 22"/>
                <a:gd name="T85" fmla="*/ 597177091 h 11"/>
                <a:gd name="T86" fmla="*/ 1091780216 w 22"/>
                <a:gd name="T87" fmla="*/ 511860800 h 11"/>
                <a:gd name="T88" fmla="*/ 1091780216 w 22"/>
                <a:gd name="T89" fmla="*/ 597177091 h 11"/>
                <a:gd name="T90" fmla="*/ 1175761195 w 22"/>
                <a:gd name="T91" fmla="*/ 682484145 h 11"/>
                <a:gd name="T92" fmla="*/ 1259742174 w 22"/>
                <a:gd name="T93" fmla="*/ 682484145 h 11"/>
                <a:gd name="T94" fmla="*/ 1343732317 w 22"/>
                <a:gd name="T95" fmla="*/ 597177091 h 11"/>
                <a:gd name="T96" fmla="*/ 1427713295 w 22"/>
                <a:gd name="T97" fmla="*/ 682484145 h 11"/>
                <a:gd name="T98" fmla="*/ 1595675253 w 22"/>
                <a:gd name="T99" fmla="*/ 767791200 h 11"/>
                <a:gd name="T100" fmla="*/ 1763646374 w 22"/>
                <a:gd name="T101" fmla="*/ 853107491 h 11"/>
                <a:gd name="T102" fmla="*/ 1847627353 w 22"/>
                <a:gd name="T103" fmla="*/ 853107491 h 11"/>
                <a:gd name="T104" fmla="*/ 1847627353 w 22"/>
                <a:gd name="T105" fmla="*/ 767791200 h 11"/>
                <a:gd name="T106" fmla="*/ 1847627353 w 22"/>
                <a:gd name="T107" fmla="*/ 682484145 h 11"/>
                <a:gd name="T108" fmla="*/ 1763646374 w 22"/>
                <a:gd name="T109" fmla="*/ 597177091 h 11"/>
                <a:gd name="T110" fmla="*/ 1847627353 w 22"/>
                <a:gd name="T111" fmla="*/ 426553745 h 11"/>
                <a:gd name="T112" fmla="*/ 1763646374 w 22"/>
                <a:gd name="T113" fmla="*/ 341237455 h 11"/>
                <a:gd name="T114" fmla="*/ 1763646374 w 22"/>
                <a:gd name="T115" fmla="*/ 341237455 h 11"/>
                <a:gd name="T116" fmla="*/ 1595675253 w 22"/>
                <a:gd name="T117" fmla="*/ 255930400 h 11"/>
                <a:gd name="T118" fmla="*/ 1679665396 w 22"/>
                <a:gd name="T119" fmla="*/ 170623345 h 11"/>
                <a:gd name="T120" fmla="*/ 1427713295 w 22"/>
                <a:gd name="T121" fmla="*/ 170623345 h 11"/>
                <a:gd name="T122" fmla="*/ 1343732317 w 22"/>
                <a:gd name="T123" fmla="*/ 85307055 h 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 h="11">
                  <a:moveTo>
                    <a:pt x="16" y="1"/>
                  </a:moveTo>
                  <a:cubicBezTo>
                    <a:pt x="17" y="1"/>
                    <a:pt x="16" y="1"/>
                    <a:pt x="16" y="0"/>
                  </a:cubicBezTo>
                  <a:cubicBezTo>
                    <a:pt x="16" y="0"/>
                    <a:pt x="16" y="0"/>
                    <a:pt x="16" y="1"/>
                  </a:cubicBezTo>
                  <a:cubicBezTo>
                    <a:pt x="16" y="0"/>
                    <a:pt x="16" y="1"/>
                    <a:pt x="16" y="0"/>
                  </a:cubicBezTo>
                  <a:cubicBezTo>
                    <a:pt x="16" y="0"/>
                    <a:pt x="16" y="1"/>
                    <a:pt x="16" y="1"/>
                  </a:cubicBezTo>
                  <a:cubicBezTo>
                    <a:pt x="15" y="1"/>
                    <a:pt x="16" y="1"/>
                    <a:pt x="15" y="0"/>
                  </a:cubicBezTo>
                  <a:cubicBezTo>
                    <a:pt x="15" y="1"/>
                    <a:pt x="15" y="1"/>
                    <a:pt x="15" y="1"/>
                  </a:cubicBezTo>
                  <a:cubicBezTo>
                    <a:pt x="15" y="1"/>
                    <a:pt x="15" y="1"/>
                    <a:pt x="15" y="1"/>
                  </a:cubicBezTo>
                  <a:cubicBezTo>
                    <a:pt x="15" y="2"/>
                    <a:pt x="15" y="1"/>
                    <a:pt x="15" y="2"/>
                  </a:cubicBezTo>
                  <a:cubicBezTo>
                    <a:pt x="15" y="1"/>
                    <a:pt x="15" y="1"/>
                    <a:pt x="15" y="1"/>
                  </a:cubicBezTo>
                  <a:cubicBezTo>
                    <a:pt x="14" y="1"/>
                    <a:pt x="14" y="1"/>
                    <a:pt x="14" y="1"/>
                  </a:cubicBezTo>
                  <a:cubicBezTo>
                    <a:pt x="14" y="1"/>
                    <a:pt x="15" y="1"/>
                    <a:pt x="15" y="1"/>
                  </a:cubicBezTo>
                  <a:cubicBezTo>
                    <a:pt x="15" y="1"/>
                    <a:pt x="14" y="1"/>
                    <a:pt x="14" y="1"/>
                  </a:cubicBezTo>
                  <a:cubicBezTo>
                    <a:pt x="14" y="1"/>
                    <a:pt x="14" y="1"/>
                    <a:pt x="14" y="1"/>
                  </a:cubicBezTo>
                  <a:cubicBezTo>
                    <a:pt x="14" y="1"/>
                    <a:pt x="14" y="1"/>
                    <a:pt x="14" y="0"/>
                  </a:cubicBezTo>
                  <a:cubicBezTo>
                    <a:pt x="15" y="0"/>
                    <a:pt x="14" y="1"/>
                    <a:pt x="14" y="1"/>
                  </a:cubicBezTo>
                  <a:cubicBezTo>
                    <a:pt x="15" y="1"/>
                    <a:pt x="15" y="1"/>
                    <a:pt x="15" y="1"/>
                  </a:cubicBezTo>
                  <a:cubicBezTo>
                    <a:pt x="15" y="1"/>
                    <a:pt x="15" y="1"/>
                    <a:pt x="15" y="1"/>
                  </a:cubicBezTo>
                  <a:cubicBezTo>
                    <a:pt x="15" y="1"/>
                    <a:pt x="15" y="1"/>
                    <a:pt x="15" y="1"/>
                  </a:cubicBezTo>
                  <a:cubicBezTo>
                    <a:pt x="15" y="1"/>
                    <a:pt x="15" y="1"/>
                    <a:pt x="15" y="1"/>
                  </a:cubicBezTo>
                  <a:cubicBezTo>
                    <a:pt x="15" y="0"/>
                    <a:pt x="15" y="1"/>
                    <a:pt x="15" y="0"/>
                  </a:cubicBezTo>
                  <a:cubicBezTo>
                    <a:pt x="14" y="1"/>
                    <a:pt x="14" y="1"/>
                    <a:pt x="14" y="1"/>
                  </a:cubicBezTo>
                  <a:cubicBezTo>
                    <a:pt x="14" y="1"/>
                    <a:pt x="14" y="1"/>
                    <a:pt x="14" y="1"/>
                  </a:cubicBezTo>
                  <a:cubicBezTo>
                    <a:pt x="14" y="1"/>
                    <a:pt x="14" y="1"/>
                    <a:pt x="14" y="1"/>
                  </a:cubicBezTo>
                  <a:cubicBezTo>
                    <a:pt x="14" y="1"/>
                    <a:pt x="13" y="1"/>
                    <a:pt x="13" y="1"/>
                  </a:cubicBezTo>
                  <a:cubicBezTo>
                    <a:pt x="14" y="1"/>
                    <a:pt x="14" y="1"/>
                    <a:pt x="14" y="2"/>
                  </a:cubicBezTo>
                  <a:cubicBezTo>
                    <a:pt x="13" y="2"/>
                    <a:pt x="13" y="2"/>
                    <a:pt x="13" y="2"/>
                  </a:cubicBezTo>
                  <a:cubicBezTo>
                    <a:pt x="13" y="2"/>
                    <a:pt x="13" y="2"/>
                    <a:pt x="13" y="1"/>
                  </a:cubicBezTo>
                  <a:cubicBezTo>
                    <a:pt x="13" y="1"/>
                    <a:pt x="13" y="1"/>
                    <a:pt x="14" y="1"/>
                  </a:cubicBezTo>
                  <a:cubicBezTo>
                    <a:pt x="14" y="1"/>
                    <a:pt x="13" y="1"/>
                    <a:pt x="13" y="1"/>
                  </a:cubicBezTo>
                  <a:cubicBezTo>
                    <a:pt x="13" y="1"/>
                    <a:pt x="13" y="1"/>
                    <a:pt x="13" y="1"/>
                  </a:cubicBezTo>
                  <a:cubicBezTo>
                    <a:pt x="13" y="1"/>
                    <a:pt x="13" y="2"/>
                    <a:pt x="13" y="2"/>
                  </a:cubicBezTo>
                  <a:cubicBezTo>
                    <a:pt x="13" y="1"/>
                    <a:pt x="13" y="1"/>
                    <a:pt x="13" y="1"/>
                  </a:cubicBezTo>
                  <a:cubicBezTo>
                    <a:pt x="13" y="1"/>
                    <a:pt x="13" y="1"/>
                    <a:pt x="13" y="1"/>
                  </a:cubicBezTo>
                  <a:cubicBezTo>
                    <a:pt x="13"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2"/>
                  </a:cubicBezTo>
                  <a:cubicBezTo>
                    <a:pt x="12" y="2"/>
                    <a:pt x="12" y="2"/>
                    <a:pt x="11" y="2"/>
                  </a:cubicBezTo>
                  <a:cubicBezTo>
                    <a:pt x="11" y="2"/>
                    <a:pt x="11" y="2"/>
                    <a:pt x="11" y="2"/>
                  </a:cubicBezTo>
                  <a:cubicBezTo>
                    <a:pt x="11" y="2"/>
                    <a:pt x="11" y="2"/>
                    <a:pt x="11" y="2"/>
                  </a:cubicBezTo>
                  <a:cubicBezTo>
                    <a:pt x="11" y="2"/>
                    <a:pt x="11" y="2"/>
                    <a:pt x="11" y="2"/>
                  </a:cubicBezTo>
                  <a:cubicBezTo>
                    <a:pt x="11" y="1"/>
                    <a:pt x="11" y="2"/>
                    <a:pt x="11" y="1"/>
                  </a:cubicBezTo>
                  <a:cubicBezTo>
                    <a:pt x="11" y="1"/>
                    <a:pt x="11" y="1"/>
                    <a:pt x="11" y="1"/>
                  </a:cubicBezTo>
                  <a:cubicBezTo>
                    <a:pt x="11" y="1"/>
                    <a:pt x="11" y="1"/>
                    <a:pt x="11" y="1"/>
                  </a:cubicBezTo>
                  <a:cubicBezTo>
                    <a:pt x="11" y="1"/>
                    <a:pt x="11" y="1"/>
                    <a:pt x="11" y="1"/>
                  </a:cubicBezTo>
                  <a:cubicBezTo>
                    <a:pt x="11" y="1"/>
                    <a:pt x="11" y="1"/>
                    <a:pt x="11" y="1"/>
                  </a:cubicBezTo>
                  <a:cubicBezTo>
                    <a:pt x="11" y="2"/>
                    <a:pt x="11" y="2"/>
                    <a:pt x="11" y="2"/>
                  </a:cubicBezTo>
                  <a:cubicBezTo>
                    <a:pt x="11" y="2"/>
                    <a:pt x="11" y="1"/>
                    <a:pt x="11" y="1"/>
                  </a:cubicBezTo>
                  <a:cubicBezTo>
                    <a:pt x="11" y="2"/>
                    <a:pt x="11" y="2"/>
                    <a:pt x="11" y="2"/>
                  </a:cubicBezTo>
                  <a:cubicBezTo>
                    <a:pt x="11" y="2"/>
                    <a:pt x="11" y="2"/>
                    <a:pt x="11" y="2"/>
                  </a:cubicBezTo>
                  <a:cubicBezTo>
                    <a:pt x="11" y="2"/>
                    <a:pt x="11" y="2"/>
                    <a:pt x="11" y="2"/>
                  </a:cubicBezTo>
                  <a:cubicBezTo>
                    <a:pt x="11" y="2"/>
                    <a:pt x="11" y="2"/>
                    <a:pt x="11" y="1"/>
                  </a:cubicBezTo>
                  <a:cubicBezTo>
                    <a:pt x="11" y="2"/>
                    <a:pt x="11" y="2"/>
                    <a:pt x="11" y="2"/>
                  </a:cubicBezTo>
                  <a:cubicBezTo>
                    <a:pt x="11" y="2"/>
                    <a:pt x="11" y="2"/>
                    <a:pt x="11" y="2"/>
                  </a:cubicBezTo>
                  <a:cubicBezTo>
                    <a:pt x="11" y="2"/>
                    <a:pt x="11" y="2"/>
                    <a:pt x="10" y="2"/>
                  </a:cubicBezTo>
                  <a:cubicBezTo>
                    <a:pt x="10" y="2"/>
                    <a:pt x="10" y="2"/>
                    <a:pt x="10" y="2"/>
                  </a:cubicBezTo>
                  <a:cubicBezTo>
                    <a:pt x="10" y="2"/>
                    <a:pt x="10" y="2"/>
                    <a:pt x="10" y="2"/>
                  </a:cubicBezTo>
                  <a:cubicBezTo>
                    <a:pt x="10" y="2"/>
                    <a:pt x="10" y="2"/>
                    <a:pt x="10" y="2"/>
                  </a:cubicBezTo>
                  <a:cubicBezTo>
                    <a:pt x="10" y="2"/>
                    <a:pt x="10" y="3"/>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10"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3"/>
                    <a:pt x="9" y="2"/>
                    <a:pt x="9" y="2"/>
                  </a:cubicBezTo>
                  <a:cubicBezTo>
                    <a:pt x="9" y="2"/>
                    <a:pt x="9" y="2"/>
                    <a:pt x="8" y="3"/>
                  </a:cubicBezTo>
                  <a:cubicBezTo>
                    <a:pt x="8" y="3"/>
                    <a:pt x="8" y="2"/>
                    <a:pt x="8" y="2"/>
                  </a:cubicBezTo>
                  <a:cubicBezTo>
                    <a:pt x="8" y="2"/>
                    <a:pt x="9" y="2"/>
                    <a:pt x="9" y="2"/>
                  </a:cubicBezTo>
                  <a:cubicBezTo>
                    <a:pt x="8" y="2"/>
                    <a:pt x="8" y="2"/>
                    <a:pt x="8" y="2"/>
                  </a:cubicBezTo>
                  <a:cubicBezTo>
                    <a:pt x="8" y="3"/>
                    <a:pt x="8" y="2"/>
                    <a:pt x="8" y="2"/>
                  </a:cubicBezTo>
                  <a:cubicBezTo>
                    <a:pt x="8" y="2"/>
                    <a:pt x="8" y="2"/>
                    <a:pt x="8" y="2"/>
                  </a:cubicBezTo>
                  <a:cubicBezTo>
                    <a:pt x="8" y="2"/>
                    <a:pt x="8" y="2"/>
                    <a:pt x="8" y="2"/>
                  </a:cubicBezTo>
                  <a:cubicBezTo>
                    <a:pt x="8" y="3"/>
                    <a:pt x="8" y="3"/>
                    <a:pt x="8" y="3"/>
                  </a:cubicBezTo>
                  <a:cubicBezTo>
                    <a:pt x="8" y="3"/>
                    <a:pt x="8" y="3"/>
                    <a:pt x="8" y="3"/>
                  </a:cubicBezTo>
                  <a:cubicBezTo>
                    <a:pt x="8" y="3"/>
                    <a:pt x="8" y="3"/>
                    <a:pt x="8" y="3"/>
                  </a:cubicBezTo>
                  <a:cubicBezTo>
                    <a:pt x="7" y="3"/>
                    <a:pt x="7" y="2"/>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4"/>
                    <a:pt x="7" y="4"/>
                  </a:cubicBezTo>
                  <a:cubicBezTo>
                    <a:pt x="7" y="4"/>
                    <a:pt x="7" y="4"/>
                    <a:pt x="7" y="4"/>
                  </a:cubicBezTo>
                  <a:cubicBezTo>
                    <a:pt x="7" y="3"/>
                    <a:pt x="6" y="3"/>
                    <a:pt x="6" y="3"/>
                  </a:cubicBezTo>
                  <a:cubicBezTo>
                    <a:pt x="6" y="3"/>
                    <a:pt x="7" y="3"/>
                    <a:pt x="7" y="3"/>
                  </a:cubicBezTo>
                  <a:cubicBezTo>
                    <a:pt x="6" y="3"/>
                    <a:pt x="6" y="3"/>
                    <a:pt x="6" y="3"/>
                  </a:cubicBezTo>
                  <a:cubicBezTo>
                    <a:pt x="6" y="3"/>
                    <a:pt x="6" y="3"/>
                    <a:pt x="6" y="3"/>
                  </a:cubicBezTo>
                  <a:cubicBezTo>
                    <a:pt x="6" y="3"/>
                    <a:pt x="6" y="3"/>
                    <a:pt x="6" y="3"/>
                  </a:cubicBezTo>
                  <a:cubicBezTo>
                    <a:pt x="6" y="3"/>
                    <a:pt x="6" y="3"/>
                    <a:pt x="6" y="4"/>
                  </a:cubicBezTo>
                  <a:cubicBezTo>
                    <a:pt x="6" y="3"/>
                    <a:pt x="6" y="3"/>
                    <a:pt x="6" y="3"/>
                  </a:cubicBezTo>
                  <a:cubicBezTo>
                    <a:pt x="6" y="3"/>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3"/>
                  </a:cubicBezTo>
                  <a:cubicBezTo>
                    <a:pt x="5" y="3"/>
                    <a:pt x="5" y="4"/>
                    <a:pt x="5" y="4"/>
                  </a:cubicBezTo>
                  <a:cubicBezTo>
                    <a:pt x="5" y="4"/>
                    <a:pt x="5" y="4"/>
                    <a:pt x="5" y="4"/>
                  </a:cubicBezTo>
                  <a:cubicBezTo>
                    <a:pt x="5" y="4"/>
                    <a:pt x="5" y="4"/>
                    <a:pt x="5" y="4"/>
                  </a:cubicBezTo>
                  <a:cubicBezTo>
                    <a:pt x="5" y="4"/>
                    <a:pt x="5" y="4"/>
                    <a:pt x="5" y="4"/>
                  </a:cubicBezTo>
                  <a:cubicBezTo>
                    <a:pt x="5" y="4"/>
                    <a:pt x="5" y="4"/>
                    <a:pt x="5" y="4"/>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4" y="5"/>
                    <a:pt x="4" y="5"/>
                    <a:pt x="4" y="5"/>
                  </a:cubicBezTo>
                  <a:cubicBezTo>
                    <a:pt x="4" y="5"/>
                    <a:pt x="3" y="5"/>
                    <a:pt x="3" y="5"/>
                  </a:cubicBezTo>
                  <a:cubicBezTo>
                    <a:pt x="3" y="5"/>
                    <a:pt x="3" y="5"/>
                    <a:pt x="3" y="6"/>
                  </a:cubicBezTo>
                  <a:cubicBezTo>
                    <a:pt x="4" y="6"/>
                    <a:pt x="3" y="5"/>
                    <a:pt x="4" y="5"/>
                  </a:cubicBezTo>
                  <a:cubicBezTo>
                    <a:pt x="4" y="5"/>
                    <a:pt x="4" y="5"/>
                    <a:pt x="4" y="5"/>
                  </a:cubicBezTo>
                  <a:cubicBezTo>
                    <a:pt x="4" y="5"/>
                    <a:pt x="4" y="5"/>
                    <a:pt x="4" y="5"/>
                  </a:cubicBezTo>
                  <a:cubicBezTo>
                    <a:pt x="4" y="5"/>
                    <a:pt x="4" y="5"/>
                    <a:pt x="4" y="6"/>
                  </a:cubicBezTo>
                  <a:cubicBezTo>
                    <a:pt x="4" y="6"/>
                    <a:pt x="4" y="5"/>
                    <a:pt x="4" y="5"/>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3" y="6"/>
                  </a:cubicBezTo>
                  <a:cubicBezTo>
                    <a:pt x="3" y="6"/>
                    <a:pt x="4" y="6"/>
                    <a:pt x="4" y="6"/>
                  </a:cubicBezTo>
                  <a:cubicBezTo>
                    <a:pt x="4" y="6"/>
                    <a:pt x="4" y="6"/>
                    <a:pt x="4" y="6"/>
                  </a:cubicBezTo>
                  <a:cubicBezTo>
                    <a:pt x="4" y="6"/>
                    <a:pt x="4" y="6"/>
                    <a:pt x="4" y="6"/>
                  </a:cubicBezTo>
                  <a:cubicBezTo>
                    <a:pt x="4" y="6"/>
                    <a:pt x="4" y="6"/>
                    <a:pt x="4" y="6"/>
                  </a:cubicBezTo>
                  <a:cubicBezTo>
                    <a:pt x="4" y="7"/>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2" y="6"/>
                    <a:pt x="2" y="6"/>
                  </a:cubicBezTo>
                  <a:cubicBezTo>
                    <a:pt x="2" y="6"/>
                    <a:pt x="2" y="6"/>
                    <a:pt x="2" y="6"/>
                  </a:cubicBezTo>
                  <a:cubicBezTo>
                    <a:pt x="2" y="6"/>
                    <a:pt x="2" y="6"/>
                    <a:pt x="2" y="6"/>
                  </a:cubicBezTo>
                  <a:cubicBezTo>
                    <a:pt x="2" y="6"/>
                    <a:pt x="2" y="6"/>
                    <a:pt x="3" y="6"/>
                  </a:cubicBezTo>
                  <a:cubicBezTo>
                    <a:pt x="2" y="6"/>
                    <a:pt x="3" y="6"/>
                    <a:pt x="3" y="6"/>
                  </a:cubicBezTo>
                  <a:cubicBezTo>
                    <a:pt x="3" y="6"/>
                    <a:pt x="3" y="6"/>
                    <a:pt x="3" y="6"/>
                  </a:cubicBezTo>
                  <a:cubicBezTo>
                    <a:pt x="3" y="6"/>
                    <a:pt x="3" y="6"/>
                    <a:pt x="3"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7"/>
                  </a:cubicBezTo>
                  <a:cubicBezTo>
                    <a:pt x="2"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8"/>
                    <a:pt x="1" y="8"/>
                  </a:cubicBezTo>
                  <a:cubicBezTo>
                    <a:pt x="1" y="8"/>
                    <a:pt x="1" y="8"/>
                    <a:pt x="1" y="8"/>
                  </a:cubicBezTo>
                  <a:cubicBezTo>
                    <a:pt x="1" y="7"/>
                    <a:pt x="1" y="7"/>
                    <a:pt x="1" y="7"/>
                  </a:cubicBezTo>
                  <a:cubicBezTo>
                    <a:pt x="1" y="8"/>
                    <a:pt x="1" y="8"/>
                    <a:pt x="1" y="8"/>
                  </a:cubicBezTo>
                  <a:cubicBezTo>
                    <a:pt x="1"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1" y="8"/>
                    <a:pt x="0" y="8"/>
                    <a:pt x="0" y="8"/>
                  </a:cubicBezTo>
                  <a:cubicBezTo>
                    <a:pt x="1" y="8"/>
                    <a:pt x="0" y="8"/>
                    <a:pt x="1" y="8"/>
                  </a:cubicBezTo>
                  <a:cubicBezTo>
                    <a:pt x="1" y="8"/>
                    <a:pt x="1" y="8"/>
                    <a:pt x="1" y="8"/>
                  </a:cubicBezTo>
                  <a:cubicBezTo>
                    <a:pt x="1" y="8"/>
                    <a:pt x="1" y="8"/>
                    <a:pt x="1" y="8"/>
                  </a:cubicBezTo>
                  <a:cubicBezTo>
                    <a:pt x="1" y="8"/>
                    <a:pt x="1" y="8"/>
                    <a:pt x="1" y="8"/>
                  </a:cubicBezTo>
                  <a:cubicBezTo>
                    <a:pt x="1" y="8"/>
                    <a:pt x="1" y="8"/>
                    <a:pt x="1" y="8"/>
                  </a:cubicBezTo>
                  <a:cubicBezTo>
                    <a:pt x="1" y="8"/>
                    <a:pt x="1" y="7"/>
                    <a:pt x="1" y="7"/>
                  </a:cubicBezTo>
                  <a:cubicBezTo>
                    <a:pt x="1" y="7"/>
                    <a:pt x="1" y="7"/>
                    <a:pt x="1"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9"/>
                    <a:pt x="0" y="8"/>
                    <a:pt x="0" y="8"/>
                  </a:cubicBezTo>
                  <a:cubicBezTo>
                    <a:pt x="0" y="8"/>
                    <a:pt x="0" y="8"/>
                    <a:pt x="0" y="8"/>
                  </a:cubicBezTo>
                  <a:cubicBezTo>
                    <a:pt x="0" y="8"/>
                    <a:pt x="0" y="9"/>
                    <a:pt x="0" y="8"/>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1" y="8"/>
                    <a:pt x="0" y="8"/>
                    <a:pt x="0" y="9"/>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2" y="7"/>
                    <a:pt x="2" y="7"/>
                    <a:pt x="2" y="7"/>
                  </a:cubicBezTo>
                  <a:cubicBezTo>
                    <a:pt x="2" y="7"/>
                    <a:pt x="2" y="7"/>
                    <a:pt x="2" y="7"/>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7"/>
                    <a:pt x="2" y="8"/>
                    <a:pt x="2" y="8"/>
                  </a:cubicBezTo>
                  <a:cubicBezTo>
                    <a:pt x="2" y="8"/>
                    <a:pt x="3" y="8"/>
                    <a:pt x="3" y="8"/>
                  </a:cubicBezTo>
                  <a:cubicBezTo>
                    <a:pt x="3" y="8"/>
                    <a:pt x="2" y="8"/>
                    <a:pt x="2" y="8"/>
                  </a:cubicBezTo>
                  <a:cubicBezTo>
                    <a:pt x="3" y="8"/>
                    <a:pt x="3" y="8"/>
                    <a:pt x="3" y="8"/>
                  </a:cubicBezTo>
                  <a:cubicBezTo>
                    <a:pt x="3" y="8"/>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7"/>
                    <a:pt x="4" y="7"/>
                  </a:cubicBezTo>
                  <a:cubicBezTo>
                    <a:pt x="4" y="7"/>
                    <a:pt x="4" y="7"/>
                    <a:pt x="4" y="7"/>
                  </a:cubicBezTo>
                  <a:cubicBezTo>
                    <a:pt x="4" y="7"/>
                    <a:pt x="4" y="7"/>
                    <a:pt x="4" y="7"/>
                  </a:cubicBezTo>
                  <a:cubicBezTo>
                    <a:pt x="4" y="7"/>
                    <a:pt x="4" y="7"/>
                    <a:pt x="4" y="7"/>
                  </a:cubicBezTo>
                  <a:cubicBezTo>
                    <a:pt x="4" y="7"/>
                    <a:pt x="4" y="7"/>
                    <a:pt x="4" y="7"/>
                  </a:cubicBezTo>
                  <a:cubicBezTo>
                    <a:pt x="5" y="7"/>
                    <a:pt x="4" y="7"/>
                    <a:pt x="4" y="7"/>
                  </a:cubicBezTo>
                  <a:cubicBezTo>
                    <a:pt x="5" y="7"/>
                    <a:pt x="5" y="7"/>
                    <a:pt x="4"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8" y="7"/>
                    <a:pt x="8" y="7"/>
                    <a:pt x="8" y="7"/>
                  </a:cubicBezTo>
                  <a:cubicBezTo>
                    <a:pt x="8" y="7"/>
                    <a:pt x="8" y="7"/>
                    <a:pt x="8" y="7"/>
                  </a:cubicBezTo>
                  <a:cubicBezTo>
                    <a:pt x="8" y="7"/>
                    <a:pt x="8" y="6"/>
                    <a:pt x="8" y="6"/>
                  </a:cubicBezTo>
                  <a:cubicBezTo>
                    <a:pt x="8" y="6"/>
                    <a:pt x="8" y="6"/>
                    <a:pt x="8" y="6"/>
                  </a:cubicBezTo>
                  <a:cubicBezTo>
                    <a:pt x="7" y="6"/>
                    <a:pt x="7" y="7"/>
                    <a:pt x="7" y="6"/>
                  </a:cubicBezTo>
                  <a:cubicBezTo>
                    <a:pt x="7" y="6"/>
                    <a:pt x="7" y="6"/>
                    <a:pt x="7" y="6"/>
                  </a:cubicBezTo>
                  <a:cubicBezTo>
                    <a:pt x="7" y="6"/>
                    <a:pt x="7" y="6"/>
                    <a:pt x="7" y="6"/>
                  </a:cubicBezTo>
                  <a:cubicBezTo>
                    <a:pt x="7" y="6"/>
                    <a:pt x="7" y="6"/>
                    <a:pt x="7" y="6"/>
                  </a:cubicBezTo>
                  <a:cubicBezTo>
                    <a:pt x="7" y="6"/>
                    <a:pt x="7" y="6"/>
                    <a:pt x="7" y="5"/>
                  </a:cubicBezTo>
                  <a:cubicBezTo>
                    <a:pt x="7" y="6"/>
                    <a:pt x="7" y="6"/>
                    <a:pt x="7" y="6"/>
                  </a:cubicBezTo>
                  <a:cubicBezTo>
                    <a:pt x="7" y="6"/>
                    <a:pt x="7" y="6"/>
                    <a:pt x="7" y="6"/>
                  </a:cubicBezTo>
                  <a:cubicBezTo>
                    <a:pt x="7" y="6"/>
                    <a:pt x="7" y="6"/>
                    <a:pt x="7" y="6"/>
                  </a:cubicBezTo>
                  <a:cubicBezTo>
                    <a:pt x="7" y="6"/>
                    <a:pt x="7" y="6"/>
                    <a:pt x="7" y="6"/>
                  </a:cubicBezTo>
                  <a:cubicBezTo>
                    <a:pt x="7" y="5"/>
                    <a:pt x="7" y="6"/>
                    <a:pt x="8" y="6"/>
                  </a:cubicBezTo>
                  <a:cubicBezTo>
                    <a:pt x="7" y="6"/>
                    <a:pt x="7" y="6"/>
                    <a:pt x="7" y="6"/>
                  </a:cubicBezTo>
                  <a:cubicBezTo>
                    <a:pt x="8" y="6"/>
                    <a:pt x="8" y="5"/>
                    <a:pt x="8" y="5"/>
                  </a:cubicBezTo>
                  <a:cubicBezTo>
                    <a:pt x="8" y="6"/>
                    <a:pt x="8" y="6"/>
                    <a:pt x="8" y="6"/>
                  </a:cubicBezTo>
                  <a:cubicBezTo>
                    <a:pt x="8" y="5"/>
                    <a:pt x="8" y="6"/>
                    <a:pt x="8" y="6"/>
                  </a:cubicBezTo>
                  <a:cubicBezTo>
                    <a:pt x="8" y="6"/>
                    <a:pt x="8" y="6"/>
                    <a:pt x="8" y="7"/>
                  </a:cubicBezTo>
                  <a:cubicBezTo>
                    <a:pt x="8" y="7"/>
                    <a:pt x="8" y="7"/>
                    <a:pt x="8" y="7"/>
                  </a:cubicBezTo>
                  <a:cubicBezTo>
                    <a:pt x="8" y="6"/>
                    <a:pt x="8" y="7"/>
                    <a:pt x="8" y="6"/>
                  </a:cubicBezTo>
                  <a:cubicBezTo>
                    <a:pt x="8" y="6"/>
                    <a:pt x="8" y="7"/>
                    <a:pt x="8" y="7"/>
                  </a:cubicBezTo>
                  <a:cubicBezTo>
                    <a:pt x="8" y="7"/>
                    <a:pt x="9" y="7"/>
                    <a:pt x="9" y="6"/>
                  </a:cubicBezTo>
                  <a:cubicBezTo>
                    <a:pt x="9" y="6"/>
                    <a:pt x="9" y="7"/>
                    <a:pt x="9" y="7"/>
                  </a:cubicBezTo>
                  <a:cubicBezTo>
                    <a:pt x="9" y="7"/>
                    <a:pt x="9" y="6"/>
                    <a:pt x="10" y="6"/>
                  </a:cubicBezTo>
                  <a:cubicBezTo>
                    <a:pt x="9" y="6"/>
                    <a:pt x="9" y="6"/>
                    <a:pt x="9" y="6"/>
                  </a:cubicBezTo>
                  <a:cubicBezTo>
                    <a:pt x="10" y="7"/>
                    <a:pt x="10" y="7"/>
                    <a:pt x="10" y="6"/>
                  </a:cubicBezTo>
                  <a:cubicBezTo>
                    <a:pt x="10" y="7"/>
                    <a:pt x="10" y="6"/>
                    <a:pt x="10" y="7"/>
                  </a:cubicBezTo>
                  <a:cubicBezTo>
                    <a:pt x="10" y="7"/>
                    <a:pt x="10" y="6"/>
                    <a:pt x="10" y="6"/>
                  </a:cubicBezTo>
                  <a:cubicBezTo>
                    <a:pt x="10" y="6"/>
                    <a:pt x="10" y="7"/>
                    <a:pt x="10" y="7"/>
                  </a:cubicBezTo>
                  <a:cubicBezTo>
                    <a:pt x="11" y="6"/>
                    <a:pt x="11" y="6"/>
                    <a:pt x="11" y="6"/>
                  </a:cubicBezTo>
                  <a:cubicBezTo>
                    <a:pt x="11" y="6"/>
                    <a:pt x="11" y="7"/>
                    <a:pt x="11" y="7"/>
                  </a:cubicBezTo>
                  <a:cubicBezTo>
                    <a:pt x="12" y="7"/>
                    <a:pt x="12" y="6"/>
                    <a:pt x="12" y="6"/>
                  </a:cubicBezTo>
                  <a:cubicBezTo>
                    <a:pt x="12" y="6"/>
                    <a:pt x="12" y="6"/>
                    <a:pt x="12" y="6"/>
                  </a:cubicBezTo>
                  <a:cubicBezTo>
                    <a:pt x="12" y="6"/>
                    <a:pt x="12" y="6"/>
                    <a:pt x="12" y="5"/>
                  </a:cubicBezTo>
                  <a:cubicBezTo>
                    <a:pt x="13" y="5"/>
                    <a:pt x="12" y="6"/>
                    <a:pt x="13" y="6"/>
                  </a:cubicBezTo>
                  <a:cubicBezTo>
                    <a:pt x="13" y="6"/>
                    <a:pt x="12" y="6"/>
                    <a:pt x="12" y="7"/>
                  </a:cubicBezTo>
                  <a:cubicBezTo>
                    <a:pt x="13" y="6"/>
                    <a:pt x="13" y="6"/>
                    <a:pt x="13" y="6"/>
                  </a:cubicBezTo>
                  <a:cubicBezTo>
                    <a:pt x="13" y="6"/>
                    <a:pt x="13" y="6"/>
                    <a:pt x="13" y="7"/>
                  </a:cubicBezTo>
                  <a:cubicBezTo>
                    <a:pt x="13" y="6"/>
                    <a:pt x="13" y="7"/>
                    <a:pt x="13" y="7"/>
                  </a:cubicBezTo>
                  <a:cubicBezTo>
                    <a:pt x="13" y="7"/>
                    <a:pt x="13" y="7"/>
                    <a:pt x="13" y="7"/>
                  </a:cubicBezTo>
                  <a:cubicBezTo>
                    <a:pt x="13" y="6"/>
                    <a:pt x="13" y="7"/>
                    <a:pt x="13" y="7"/>
                  </a:cubicBezTo>
                  <a:cubicBezTo>
                    <a:pt x="13" y="7"/>
                    <a:pt x="13" y="7"/>
                    <a:pt x="13" y="7"/>
                  </a:cubicBezTo>
                  <a:cubicBezTo>
                    <a:pt x="13" y="7"/>
                    <a:pt x="13" y="7"/>
                    <a:pt x="13" y="7"/>
                  </a:cubicBezTo>
                  <a:cubicBezTo>
                    <a:pt x="13" y="7"/>
                    <a:pt x="13" y="7"/>
                    <a:pt x="13" y="7"/>
                  </a:cubicBezTo>
                  <a:cubicBezTo>
                    <a:pt x="13" y="6"/>
                    <a:pt x="13" y="6"/>
                    <a:pt x="13" y="6"/>
                  </a:cubicBezTo>
                  <a:cubicBezTo>
                    <a:pt x="13" y="7"/>
                    <a:pt x="13" y="7"/>
                    <a:pt x="13" y="7"/>
                  </a:cubicBezTo>
                  <a:cubicBezTo>
                    <a:pt x="13" y="7"/>
                    <a:pt x="13" y="7"/>
                    <a:pt x="13" y="7"/>
                  </a:cubicBezTo>
                  <a:cubicBezTo>
                    <a:pt x="13" y="6"/>
                    <a:pt x="14" y="7"/>
                    <a:pt x="13" y="7"/>
                  </a:cubicBezTo>
                  <a:cubicBezTo>
                    <a:pt x="14" y="7"/>
                    <a:pt x="14" y="7"/>
                    <a:pt x="14" y="7"/>
                  </a:cubicBezTo>
                  <a:cubicBezTo>
                    <a:pt x="14" y="7"/>
                    <a:pt x="14" y="7"/>
                    <a:pt x="14" y="7"/>
                  </a:cubicBezTo>
                  <a:cubicBezTo>
                    <a:pt x="14" y="7"/>
                    <a:pt x="14" y="7"/>
                    <a:pt x="14" y="8"/>
                  </a:cubicBezTo>
                  <a:cubicBezTo>
                    <a:pt x="14" y="8"/>
                    <a:pt x="14" y="7"/>
                    <a:pt x="14" y="7"/>
                  </a:cubicBezTo>
                  <a:cubicBezTo>
                    <a:pt x="14" y="7"/>
                    <a:pt x="14" y="7"/>
                    <a:pt x="15" y="7"/>
                  </a:cubicBezTo>
                  <a:cubicBezTo>
                    <a:pt x="15" y="7"/>
                    <a:pt x="15" y="7"/>
                    <a:pt x="15" y="7"/>
                  </a:cubicBezTo>
                  <a:cubicBezTo>
                    <a:pt x="15" y="7"/>
                    <a:pt x="15" y="7"/>
                    <a:pt x="15" y="7"/>
                  </a:cubicBezTo>
                  <a:cubicBezTo>
                    <a:pt x="14" y="8"/>
                    <a:pt x="15" y="7"/>
                    <a:pt x="15" y="8"/>
                  </a:cubicBezTo>
                  <a:cubicBezTo>
                    <a:pt x="15" y="8"/>
                    <a:pt x="15" y="8"/>
                    <a:pt x="15" y="7"/>
                  </a:cubicBezTo>
                  <a:cubicBezTo>
                    <a:pt x="15" y="8"/>
                    <a:pt x="15" y="8"/>
                    <a:pt x="15" y="8"/>
                  </a:cubicBezTo>
                  <a:cubicBezTo>
                    <a:pt x="15" y="8"/>
                    <a:pt x="15" y="8"/>
                    <a:pt x="15" y="8"/>
                  </a:cubicBezTo>
                  <a:cubicBezTo>
                    <a:pt x="15" y="8"/>
                    <a:pt x="15" y="8"/>
                    <a:pt x="15" y="8"/>
                  </a:cubicBezTo>
                  <a:cubicBezTo>
                    <a:pt x="15" y="8"/>
                    <a:pt x="15" y="7"/>
                    <a:pt x="15" y="7"/>
                  </a:cubicBezTo>
                  <a:cubicBezTo>
                    <a:pt x="15" y="7"/>
                    <a:pt x="15" y="7"/>
                    <a:pt x="15" y="7"/>
                  </a:cubicBezTo>
                  <a:cubicBezTo>
                    <a:pt x="15" y="7"/>
                    <a:pt x="15" y="7"/>
                    <a:pt x="15" y="7"/>
                  </a:cubicBezTo>
                  <a:cubicBezTo>
                    <a:pt x="15" y="8"/>
                    <a:pt x="15" y="8"/>
                    <a:pt x="15" y="8"/>
                  </a:cubicBezTo>
                  <a:cubicBezTo>
                    <a:pt x="15" y="8"/>
                    <a:pt x="15"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7"/>
                  </a:cubicBezTo>
                  <a:cubicBezTo>
                    <a:pt x="16" y="8"/>
                    <a:pt x="16" y="8"/>
                    <a:pt x="16" y="8"/>
                  </a:cubicBezTo>
                  <a:cubicBezTo>
                    <a:pt x="16" y="8"/>
                    <a:pt x="16" y="7"/>
                    <a:pt x="16" y="8"/>
                  </a:cubicBezTo>
                  <a:cubicBezTo>
                    <a:pt x="16" y="8"/>
                    <a:pt x="16" y="8"/>
                    <a:pt x="16" y="8"/>
                  </a:cubicBezTo>
                  <a:cubicBezTo>
                    <a:pt x="16" y="8"/>
                    <a:pt x="16" y="9"/>
                    <a:pt x="17" y="8"/>
                  </a:cubicBezTo>
                  <a:cubicBezTo>
                    <a:pt x="17" y="8"/>
                    <a:pt x="17" y="8"/>
                    <a:pt x="17" y="8"/>
                  </a:cubicBezTo>
                  <a:cubicBezTo>
                    <a:pt x="17" y="9"/>
                    <a:pt x="17" y="9"/>
                    <a:pt x="17" y="9"/>
                  </a:cubicBezTo>
                  <a:cubicBezTo>
                    <a:pt x="17" y="9"/>
                    <a:pt x="17" y="9"/>
                    <a:pt x="18" y="9"/>
                  </a:cubicBezTo>
                  <a:cubicBezTo>
                    <a:pt x="17" y="9"/>
                    <a:pt x="17" y="9"/>
                    <a:pt x="17" y="9"/>
                  </a:cubicBezTo>
                  <a:cubicBezTo>
                    <a:pt x="18" y="8"/>
                    <a:pt x="18" y="9"/>
                    <a:pt x="19" y="8"/>
                  </a:cubicBezTo>
                  <a:cubicBezTo>
                    <a:pt x="19" y="8"/>
                    <a:pt x="19" y="8"/>
                    <a:pt x="19" y="9"/>
                  </a:cubicBezTo>
                  <a:cubicBezTo>
                    <a:pt x="19" y="9"/>
                    <a:pt x="19" y="8"/>
                    <a:pt x="19" y="9"/>
                  </a:cubicBezTo>
                  <a:cubicBezTo>
                    <a:pt x="19" y="9"/>
                    <a:pt x="19" y="9"/>
                    <a:pt x="19" y="9"/>
                  </a:cubicBezTo>
                  <a:cubicBezTo>
                    <a:pt x="19" y="9"/>
                    <a:pt x="19" y="9"/>
                    <a:pt x="19" y="9"/>
                  </a:cubicBezTo>
                  <a:cubicBezTo>
                    <a:pt x="19" y="9"/>
                    <a:pt x="19" y="9"/>
                    <a:pt x="19" y="9"/>
                  </a:cubicBezTo>
                  <a:cubicBezTo>
                    <a:pt x="19" y="9"/>
                    <a:pt x="19" y="9"/>
                    <a:pt x="19" y="9"/>
                  </a:cubicBezTo>
                  <a:cubicBezTo>
                    <a:pt x="20" y="8"/>
                    <a:pt x="20" y="9"/>
                    <a:pt x="20" y="9"/>
                  </a:cubicBezTo>
                  <a:cubicBezTo>
                    <a:pt x="20" y="9"/>
                    <a:pt x="20" y="9"/>
                    <a:pt x="20" y="9"/>
                  </a:cubicBezTo>
                  <a:cubicBezTo>
                    <a:pt x="20" y="9"/>
                    <a:pt x="21" y="9"/>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2" y="10"/>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8"/>
                  </a:cubicBezTo>
                  <a:cubicBezTo>
                    <a:pt x="22" y="8"/>
                    <a:pt x="22" y="9"/>
                    <a:pt x="22" y="8"/>
                  </a:cubicBezTo>
                  <a:cubicBezTo>
                    <a:pt x="22" y="8"/>
                    <a:pt x="22" y="8"/>
                    <a:pt x="22" y="8"/>
                  </a:cubicBezTo>
                  <a:cubicBezTo>
                    <a:pt x="22" y="8"/>
                    <a:pt x="22" y="8"/>
                    <a:pt x="22" y="8"/>
                  </a:cubicBezTo>
                  <a:cubicBezTo>
                    <a:pt x="22" y="8"/>
                    <a:pt x="22" y="8"/>
                    <a:pt x="22" y="8"/>
                  </a:cubicBezTo>
                  <a:cubicBezTo>
                    <a:pt x="22" y="8"/>
                    <a:pt x="22" y="7"/>
                    <a:pt x="22" y="7"/>
                  </a:cubicBezTo>
                  <a:cubicBezTo>
                    <a:pt x="22" y="8"/>
                    <a:pt x="22" y="7"/>
                    <a:pt x="22" y="7"/>
                  </a:cubicBezTo>
                  <a:cubicBezTo>
                    <a:pt x="22" y="7"/>
                    <a:pt x="22" y="7"/>
                    <a:pt x="22" y="7"/>
                  </a:cubicBezTo>
                  <a:cubicBezTo>
                    <a:pt x="22" y="7"/>
                    <a:pt x="21" y="7"/>
                    <a:pt x="21" y="7"/>
                  </a:cubicBezTo>
                  <a:cubicBezTo>
                    <a:pt x="21" y="7"/>
                    <a:pt x="22" y="7"/>
                    <a:pt x="22" y="7"/>
                  </a:cubicBezTo>
                  <a:cubicBezTo>
                    <a:pt x="22" y="7"/>
                    <a:pt x="22" y="7"/>
                    <a:pt x="22" y="7"/>
                  </a:cubicBezTo>
                  <a:cubicBezTo>
                    <a:pt x="22" y="7"/>
                    <a:pt x="22" y="7"/>
                    <a:pt x="22" y="7"/>
                  </a:cubicBezTo>
                  <a:cubicBezTo>
                    <a:pt x="22" y="7"/>
                    <a:pt x="22" y="7"/>
                    <a:pt x="22" y="7"/>
                  </a:cubicBezTo>
                  <a:cubicBezTo>
                    <a:pt x="22" y="7"/>
                    <a:pt x="22" y="6"/>
                    <a:pt x="22" y="6"/>
                  </a:cubicBezTo>
                  <a:cubicBezTo>
                    <a:pt x="22" y="6"/>
                    <a:pt x="22" y="6"/>
                    <a:pt x="22" y="6"/>
                  </a:cubicBezTo>
                  <a:cubicBezTo>
                    <a:pt x="22" y="6"/>
                    <a:pt x="22" y="5"/>
                    <a:pt x="22" y="6"/>
                  </a:cubicBezTo>
                  <a:cubicBezTo>
                    <a:pt x="22" y="6"/>
                    <a:pt x="22" y="6"/>
                    <a:pt x="22" y="5"/>
                  </a:cubicBezTo>
                  <a:cubicBezTo>
                    <a:pt x="22" y="6"/>
                    <a:pt x="22" y="5"/>
                    <a:pt x="22" y="5"/>
                  </a:cubicBezTo>
                  <a:cubicBezTo>
                    <a:pt x="22" y="5"/>
                    <a:pt x="22" y="5"/>
                    <a:pt x="22" y="5"/>
                  </a:cubicBezTo>
                  <a:cubicBezTo>
                    <a:pt x="22" y="5"/>
                    <a:pt x="22" y="5"/>
                    <a:pt x="21" y="5"/>
                  </a:cubicBezTo>
                  <a:cubicBezTo>
                    <a:pt x="21" y="5"/>
                    <a:pt x="21" y="5"/>
                    <a:pt x="21" y="5"/>
                  </a:cubicBezTo>
                  <a:cubicBezTo>
                    <a:pt x="21" y="5"/>
                    <a:pt x="21" y="5"/>
                    <a:pt x="21" y="5"/>
                  </a:cubicBezTo>
                  <a:cubicBezTo>
                    <a:pt x="21" y="5"/>
                    <a:pt x="21" y="5"/>
                    <a:pt x="21" y="4"/>
                  </a:cubicBezTo>
                  <a:cubicBezTo>
                    <a:pt x="21" y="4"/>
                    <a:pt x="21" y="5"/>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5"/>
                    <a:pt x="20" y="5"/>
                  </a:cubicBezTo>
                  <a:cubicBezTo>
                    <a:pt x="20" y="5"/>
                    <a:pt x="20" y="4"/>
                    <a:pt x="20" y="4"/>
                  </a:cubicBezTo>
                  <a:cubicBezTo>
                    <a:pt x="20" y="4"/>
                    <a:pt x="21" y="4"/>
                    <a:pt x="21" y="4"/>
                  </a:cubicBezTo>
                  <a:cubicBezTo>
                    <a:pt x="20" y="4"/>
                    <a:pt x="21" y="4"/>
                    <a:pt x="21" y="3"/>
                  </a:cubicBezTo>
                  <a:cubicBezTo>
                    <a:pt x="21" y="4"/>
                    <a:pt x="20" y="4"/>
                    <a:pt x="20" y="4"/>
                  </a:cubicBezTo>
                  <a:cubicBezTo>
                    <a:pt x="20" y="4"/>
                    <a:pt x="20" y="4"/>
                    <a:pt x="20" y="3"/>
                  </a:cubicBezTo>
                  <a:cubicBezTo>
                    <a:pt x="20" y="3"/>
                    <a:pt x="20" y="2"/>
                    <a:pt x="20" y="2"/>
                  </a:cubicBezTo>
                  <a:cubicBezTo>
                    <a:pt x="20" y="3"/>
                    <a:pt x="20" y="3"/>
                    <a:pt x="20" y="3"/>
                  </a:cubicBezTo>
                  <a:cubicBezTo>
                    <a:pt x="20" y="3"/>
                    <a:pt x="20" y="3"/>
                    <a:pt x="20" y="3"/>
                  </a:cubicBezTo>
                  <a:cubicBezTo>
                    <a:pt x="20" y="3"/>
                    <a:pt x="20" y="3"/>
                    <a:pt x="19" y="4"/>
                  </a:cubicBezTo>
                  <a:cubicBezTo>
                    <a:pt x="19" y="3"/>
                    <a:pt x="19" y="3"/>
                    <a:pt x="19" y="3"/>
                  </a:cubicBezTo>
                  <a:cubicBezTo>
                    <a:pt x="19" y="3"/>
                    <a:pt x="19" y="3"/>
                    <a:pt x="19" y="3"/>
                  </a:cubicBezTo>
                  <a:cubicBezTo>
                    <a:pt x="19" y="3"/>
                    <a:pt x="19" y="3"/>
                    <a:pt x="19" y="4"/>
                  </a:cubicBezTo>
                  <a:cubicBezTo>
                    <a:pt x="19" y="3"/>
                    <a:pt x="19" y="3"/>
                    <a:pt x="19" y="3"/>
                  </a:cubicBezTo>
                  <a:cubicBezTo>
                    <a:pt x="19" y="3"/>
                    <a:pt x="19" y="3"/>
                    <a:pt x="19" y="3"/>
                  </a:cubicBezTo>
                  <a:cubicBezTo>
                    <a:pt x="19" y="3"/>
                    <a:pt x="19" y="3"/>
                    <a:pt x="19" y="3"/>
                  </a:cubicBezTo>
                  <a:cubicBezTo>
                    <a:pt x="19" y="3"/>
                    <a:pt x="19" y="2"/>
                    <a:pt x="19" y="2"/>
                  </a:cubicBezTo>
                  <a:cubicBezTo>
                    <a:pt x="19" y="2"/>
                    <a:pt x="19" y="2"/>
                    <a:pt x="19" y="2"/>
                  </a:cubicBezTo>
                  <a:cubicBezTo>
                    <a:pt x="19" y="2"/>
                    <a:pt x="19" y="2"/>
                    <a:pt x="20" y="2"/>
                  </a:cubicBezTo>
                  <a:cubicBezTo>
                    <a:pt x="20" y="2"/>
                    <a:pt x="19" y="2"/>
                    <a:pt x="19" y="2"/>
                  </a:cubicBezTo>
                  <a:cubicBezTo>
                    <a:pt x="19" y="2"/>
                    <a:pt x="19" y="2"/>
                    <a:pt x="19" y="2"/>
                  </a:cubicBezTo>
                  <a:cubicBezTo>
                    <a:pt x="19" y="1"/>
                    <a:pt x="19" y="1"/>
                    <a:pt x="19" y="1"/>
                  </a:cubicBezTo>
                  <a:cubicBezTo>
                    <a:pt x="19" y="1"/>
                    <a:pt x="19" y="1"/>
                    <a:pt x="19" y="1"/>
                  </a:cubicBezTo>
                  <a:cubicBezTo>
                    <a:pt x="18" y="2"/>
                    <a:pt x="19" y="1"/>
                    <a:pt x="18" y="1"/>
                  </a:cubicBezTo>
                  <a:cubicBezTo>
                    <a:pt x="18" y="1"/>
                    <a:pt x="18" y="1"/>
                    <a:pt x="18" y="2"/>
                  </a:cubicBezTo>
                  <a:cubicBezTo>
                    <a:pt x="18" y="2"/>
                    <a:pt x="18" y="1"/>
                    <a:pt x="18" y="1"/>
                  </a:cubicBezTo>
                  <a:cubicBezTo>
                    <a:pt x="18" y="1"/>
                    <a:pt x="17" y="2"/>
                    <a:pt x="17" y="2"/>
                  </a:cubicBezTo>
                  <a:cubicBezTo>
                    <a:pt x="17" y="1"/>
                    <a:pt x="18" y="1"/>
                    <a:pt x="18" y="1"/>
                  </a:cubicBezTo>
                  <a:cubicBezTo>
                    <a:pt x="18" y="1"/>
                    <a:pt x="17" y="1"/>
                    <a:pt x="17" y="1"/>
                  </a:cubicBezTo>
                  <a:cubicBezTo>
                    <a:pt x="17" y="1"/>
                    <a:pt x="17" y="1"/>
                    <a:pt x="16" y="2"/>
                  </a:cubicBezTo>
                  <a:cubicBezTo>
                    <a:pt x="16" y="2"/>
                    <a:pt x="16" y="3"/>
                    <a:pt x="16" y="3"/>
                  </a:cubicBezTo>
                  <a:cubicBezTo>
                    <a:pt x="16" y="3"/>
                    <a:pt x="16" y="3"/>
                    <a:pt x="16" y="2"/>
                  </a:cubicBezTo>
                  <a:cubicBezTo>
                    <a:pt x="16" y="2"/>
                    <a:pt x="16" y="2"/>
                    <a:pt x="16" y="2"/>
                  </a:cubicBezTo>
                  <a:cubicBezTo>
                    <a:pt x="16" y="2"/>
                    <a:pt x="16" y="2"/>
                    <a:pt x="16" y="2"/>
                  </a:cubicBezTo>
                  <a:cubicBezTo>
                    <a:pt x="16" y="2"/>
                    <a:pt x="16" y="1"/>
                    <a:pt x="16" y="1"/>
                  </a:cubicBezTo>
                  <a:cubicBezTo>
                    <a:pt x="16" y="1"/>
                    <a:pt x="16" y="1"/>
                    <a:pt x="16" y="1"/>
                  </a:cubicBezTo>
                  <a:cubicBezTo>
                    <a:pt x="16" y="1"/>
                    <a:pt x="16" y="1"/>
                    <a:pt x="16" y="1"/>
                  </a:cubicBezTo>
                  <a:close/>
                </a:path>
              </a:pathLst>
            </a:custGeom>
            <a:solidFill>
              <a:srgbClr val="FFD320"/>
            </a:solidFill>
            <a:ln w="9525">
              <a:noFill/>
              <a:round/>
            </a:ln>
          </p:spPr>
          <p:txBody>
            <a:bodyPr/>
            <a:lstStyle/>
            <a:p>
              <a:endParaRPr lang="zh-CN" altLang="en-US"/>
            </a:p>
          </p:txBody>
        </p:sp>
        <p:sp>
          <p:nvSpPr>
            <p:cNvPr id="3115" name="Freeform 176"/>
            <p:cNvSpPr/>
            <p:nvPr/>
          </p:nvSpPr>
          <p:spPr bwMode="auto">
            <a:xfrm>
              <a:off x="5432425" y="2428875"/>
              <a:ext cx="184150" cy="149225"/>
            </a:xfrm>
            <a:custGeom>
              <a:avLst/>
              <a:gdLst>
                <a:gd name="T0" fmla="*/ 847780563 w 20"/>
                <a:gd name="T1" fmla="*/ 521905111 h 16"/>
                <a:gd name="T2" fmla="*/ 847780563 w 20"/>
                <a:gd name="T3" fmla="*/ 521905111 h 16"/>
                <a:gd name="T4" fmla="*/ 932563223 w 20"/>
                <a:gd name="T5" fmla="*/ 608893959 h 16"/>
                <a:gd name="T6" fmla="*/ 1017336675 w 20"/>
                <a:gd name="T7" fmla="*/ 521905111 h 16"/>
                <a:gd name="T8" fmla="*/ 1017336675 w 20"/>
                <a:gd name="T9" fmla="*/ 608893959 h 16"/>
                <a:gd name="T10" fmla="*/ 1017336675 w 20"/>
                <a:gd name="T11" fmla="*/ 608893959 h 16"/>
                <a:gd name="T12" fmla="*/ 1102119335 w 20"/>
                <a:gd name="T13" fmla="*/ 521905111 h 16"/>
                <a:gd name="T14" fmla="*/ 1186892788 w 20"/>
                <a:gd name="T15" fmla="*/ 521905111 h 16"/>
                <a:gd name="T16" fmla="*/ 1186892788 w 20"/>
                <a:gd name="T17" fmla="*/ 608893959 h 16"/>
                <a:gd name="T18" fmla="*/ 1271675448 w 20"/>
                <a:gd name="T19" fmla="*/ 695882808 h 16"/>
                <a:gd name="T20" fmla="*/ 1271675448 w 20"/>
                <a:gd name="T21" fmla="*/ 695882808 h 16"/>
                <a:gd name="T22" fmla="*/ 1356448900 w 20"/>
                <a:gd name="T23" fmla="*/ 695882808 h 16"/>
                <a:gd name="T24" fmla="*/ 1356448900 w 20"/>
                <a:gd name="T25" fmla="*/ 782862330 h 16"/>
                <a:gd name="T26" fmla="*/ 1441231560 w 20"/>
                <a:gd name="T27" fmla="*/ 782862330 h 16"/>
                <a:gd name="T28" fmla="*/ 1441231560 w 20"/>
                <a:gd name="T29" fmla="*/ 869851178 h 16"/>
                <a:gd name="T30" fmla="*/ 1526005013 w 20"/>
                <a:gd name="T31" fmla="*/ 869851178 h 16"/>
                <a:gd name="T32" fmla="*/ 1526005013 w 20"/>
                <a:gd name="T33" fmla="*/ 956830700 h 16"/>
                <a:gd name="T34" fmla="*/ 1610787673 w 20"/>
                <a:gd name="T35" fmla="*/ 956830700 h 16"/>
                <a:gd name="T36" fmla="*/ 1610787673 w 20"/>
                <a:gd name="T37" fmla="*/ 1043819548 h 16"/>
                <a:gd name="T38" fmla="*/ 1610787673 w 20"/>
                <a:gd name="T39" fmla="*/ 1130799070 h 16"/>
                <a:gd name="T40" fmla="*/ 1610787673 w 20"/>
                <a:gd name="T41" fmla="*/ 1130799070 h 16"/>
                <a:gd name="T42" fmla="*/ 1610787673 w 20"/>
                <a:gd name="T43" fmla="*/ 1217787919 h 16"/>
                <a:gd name="T44" fmla="*/ 1695561125 w 20"/>
                <a:gd name="T45" fmla="*/ 1304767441 h 16"/>
                <a:gd name="T46" fmla="*/ 1695561125 w 20"/>
                <a:gd name="T47" fmla="*/ 1304767441 h 16"/>
                <a:gd name="T48" fmla="*/ 1695561125 w 20"/>
                <a:gd name="T49" fmla="*/ 1217787919 h 16"/>
                <a:gd name="T50" fmla="*/ 1695561125 w 20"/>
                <a:gd name="T51" fmla="*/ 1391756289 h 16"/>
                <a:gd name="T52" fmla="*/ 1695561125 w 20"/>
                <a:gd name="T53" fmla="*/ 1391756289 h 16"/>
                <a:gd name="T54" fmla="*/ 1695561125 w 20"/>
                <a:gd name="T55" fmla="*/ 1391756289 h 16"/>
                <a:gd name="T56" fmla="*/ 1695561125 w 20"/>
                <a:gd name="T57" fmla="*/ 1304767441 h 16"/>
                <a:gd name="T58" fmla="*/ 1695561125 w 20"/>
                <a:gd name="T59" fmla="*/ 1304767441 h 16"/>
                <a:gd name="T60" fmla="*/ 1695561125 w 20"/>
                <a:gd name="T61" fmla="*/ 1217787919 h 16"/>
                <a:gd name="T62" fmla="*/ 1695561125 w 20"/>
                <a:gd name="T63" fmla="*/ 1130799070 h 16"/>
                <a:gd name="T64" fmla="*/ 1695561125 w 20"/>
                <a:gd name="T65" fmla="*/ 1130799070 h 16"/>
                <a:gd name="T66" fmla="*/ 1695561125 w 20"/>
                <a:gd name="T67" fmla="*/ 1043819548 h 16"/>
                <a:gd name="T68" fmla="*/ 1695561125 w 20"/>
                <a:gd name="T69" fmla="*/ 1043819548 h 16"/>
                <a:gd name="T70" fmla="*/ 1695561125 w 20"/>
                <a:gd name="T71" fmla="*/ 956830700 h 16"/>
                <a:gd name="T72" fmla="*/ 1695561125 w 20"/>
                <a:gd name="T73" fmla="*/ 869851178 h 16"/>
                <a:gd name="T74" fmla="*/ 1695561125 w 20"/>
                <a:gd name="T75" fmla="*/ 782862330 h 16"/>
                <a:gd name="T76" fmla="*/ 1610787673 w 20"/>
                <a:gd name="T77" fmla="*/ 695882808 h 16"/>
                <a:gd name="T78" fmla="*/ 1526005013 w 20"/>
                <a:gd name="T79" fmla="*/ 608893959 h 16"/>
                <a:gd name="T80" fmla="*/ 1526005013 w 20"/>
                <a:gd name="T81" fmla="*/ 608893959 h 16"/>
                <a:gd name="T82" fmla="*/ 1610787673 w 20"/>
                <a:gd name="T83" fmla="*/ 521905111 h 16"/>
                <a:gd name="T84" fmla="*/ 1441231560 w 20"/>
                <a:gd name="T85" fmla="*/ 260957219 h 16"/>
                <a:gd name="T86" fmla="*/ 1102119335 w 20"/>
                <a:gd name="T87" fmla="*/ 173968370 h 16"/>
                <a:gd name="T88" fmla="*/ 1017336675 w 20"/>
                <a:gd name="T89" fmla="*/ 86988848 h 16"/>
                <a:gd name="T90" fmla="*/ 932563223 w 20"/>
                <a:gd name="T91" fmla="*/ 0 h 16"/>
                <a:gd name="T92" fmla="*/ 763007110 w 20"/>
                <a:gd name="T93" fmla="*/ 0 h 16"/>
                <a:gd name="T94" fmla="*/ 678224450 w 20"/>
                <a:gd name="T95" fmla="*/ 0 h 16"/>
                <a:gd name="T96" fmla="*/ 508668338 w 20"/>
                <a:gd name="T97" fmla="*/ 0 h 16"/>
                <a:gd name="T98" fmla="*/ 339112225 w 20"/>
                <a:gd name="T99" fmla="*/ 173968370 h 16"/>
                <a:gd name="T100" fmla="*/ 84782660 w 20"/>
                <a:gd name="T101" fmla="*/ 347936741 h 16"/>
                <a:gd name="T102" fmla="*/ 0 w 20"/>
                <a:gd name="T103" fmla="*/ 434925589 h 16"/>
                <a:gd name="T104" fmla="*/ 169556113 w 20"/>
                <a:gd name="T105" fmla="*/ 434925589 h 16"/>
                <a:gd name="T106" fmla="*/ 169556113 w 20"/>
                <a:gd name="T107" fmla="*/ 434925589 h 16"/>
                <a:gd name="T108" fmla="*/ 339112225 w 20"/>
                <a:gd name="T109" fmla="*/ 434925589 h 16"/>
                <a:gd name="T110" fmla="*/ 423894885 w 20"/>
                <a:gd name="T111" fmla="*/ 521905111 h 16"/>
                <a:gd name="T112" fmla="*/ 508668338 w 20"/>
                <a:gd name="T113" fmla="*/ 608893959 h 16"/>
                <a:gd name="T114" fmla="*/ 508668338 w 20"/>
                <a:gd name="T115" fmla="*/ 521905111 h 16"/>
                <a:gd name="T116" fmla="*/ 593450998 w 20"/>
                <a:gd name="T117" fmla="*/ 521905111 h 16"/>
                <a:gd name="T118" fmla="*/ 593450998 w 20"/>
                <a:gd name="T119" fmla="*/ 608893959 h 16"/>
                <a:gd name="T120" fmla="*/ 678224450 w 20"/>
                <a:gd name="T121" fmla="*/ 608893959 h 16"/>
                <a:gd name="T122" fmla="*/ 763007110 w 20"/>
                <a:gd name="T123" fmla="*/ 521905111 h 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 h="16">
                  <a:moveTo>
                    <a:pt x="9" y="6"/>
                  </a:moveTo>
                  <a:cubicBezTo>
                    <a:pt x="9" y="7"/>
                    <a:pt x="9" y="7"/>
                    <a:pt x="9" y="7"/>
                  </a:cubicBezTo>
                  <a:cubicBezTo>
                    <a:pt x="9" y="7"/>
                    <a:pt x="9" y="7"/>
                    <a:pt x="9" y="7"/>
                  </a:cubicBezTo>
                  <a:cubicBezTo>
                    <a:pt x="9" y="8"/>
                    <a:pt x="10" y="7"/>
                    <a:pt x="10" y="7"/>
                  </a:cubicBezTo>
                  <a:cubicBezTo>
                    <a:pt x="10" y="7"/>
                    <a:pt x="10" y="7"/>
                    <a:pt x="10" y="7"/>
                  </a:cubicBezTo>
                  <a:cubicBezTo>
                    <a:pt x="10" y="7"/>
                    <a:pt x="10" y="7"/>
                    <a:pt x="10" y="7"/>
                  </a:cubicBezTo>
                  <a:cubicBezTo>
                    <a:pt x="10" y="7"/>
                    <a:pt x="10" y="7"/>
                    <a:pt x="10" y="7"/>
                  </a:cubicBezTo>
                  <a:cubicBezTo>
                    <a:pt x="10" y="7"/>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7"/>
                    <a:pt x="10" y="6"/>
                    <a:pt x="11" y="6"/>
                  </a:cubicBezTo>
                  <a:cubicBezTo>
                    <a:pt x="11" y="6"/>
                    <a:pt x="11" y="6"/>
                    <a:pt x="11" y="6"/>
                  </a:cubicBezTo>
                  <a:cubicBezTo>
                    <a:pt x="11" y="6"/>
                    <a:pt x="10" y="7"/>
                    <a:pt x="10" y="7"/>
                  </a:cubicBezTo>
                  <a:cubicBezTo>
                    <a:pt x="10" y="7"/>
                    <a:pt x="11" y="7"/>
                    <a:pt x="10" y="6"/>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1" y="7"/>
                  </a:cubicBezTo>
                  <a:cubicBezTo>
                    <a:pt x="11" y="7"/>
                    <a:pt x="11" y="6"/>
                    <a:pt x="11" y="6"/>
                  </a:cubicBezTo>
                  <a:cubicBezTo>
                    <a:pt x="11" y="7"/>
                    <a:pt x="11" y="7"/>
                    <a:pt x="11" y="7"/>
                  </a:cubicBezTo>
                  <a:cubicBezTo>
                    <a:pt x="11" y="6"/>
                    <a:pt x="11" y="6"/>
                    <a:pt x="11" y="6"/>
                  </a:cubicBezTo>
                  <a:cubicBezTo>
                    <a:pt x="11" y="6"/>
                    <a:pt x="11" y="6"/>
                    <a:pt x="11" y="6"/>
                  </a:cubicBezTo>
                  <a:cubicBezTo>
                    <a:pt x="11" y="6"/>
                    <a:pt x="11" y="6"/>
                    <a:pt x="11" y="6"/>
                  </a:cubicBezTo>
                  <a:cubicBezTo>
                    <a:pt x="11" y="6"/>
                    <a:pt x="11" y="6"/>
                    <a:pt x="11" y="6"/>
                  </a:cubicBezTo>
                  <a:cubicBezTo>
                    <a:pt x="11" y="6"/>
                    <a:pt x="11" y="7"/>
                    <a:pt x="11" y="7"/>
                  </a:cubicBezTo>
                  <a:cubicBezTo>
                    <a:pt x="11" y="7"/>
                    <a:pt x="11" y="7"/>
                    <a:pt x="11" y="7"/>
                  </a:cubicBezTo>
                  <a:cubicBezTo>
                    <a:pt x="11" y="7"/>
                    <a:pt x="11" y="7"/>
                    <a:pt x="11" y="6"/>
                  </a:cubicBezTo>
                  <a:cubicBezTo>
                    <a:pt x="11" y="6"/>
                    <a:pt x="12" y="6"/>
                    <a:pt x="12" y="6"/>
                  </a:cubicBezTo>
                  <a:cubicBezTo>
                    <a:pt x="12" y="6"/>
                    <a:pt x="11" y="6"/>
                    <a:pt x="11" y="7"/>
                  </a:cubicBezTo>
                  <a:cubicBezTo>
                    <a:pt x="11" y="7"/>
                    <a:pt x="11" y="7"/>
                    <a:pt x="11" y="7"/>
                  </a:cubicBezTo>
                  <a:cubicBezTo>
                    <a:pt x="11" y="7"/>
                    <a:pt x="12" y="7"/>
                    <a:pt x="12" y="7"/>
                  </a:cubicBezTo>
                  <a:cubicBezTo>
                    <a:pt x="12" y="7"/>
                    <a:pt x="12" y="7"/>
                    <a:pt x="12" y="7"/>
                  </a:cubicBezTo>
                  <a:cubicBezTo>
                    <a:pt x="12" y="6"/>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7"/>
                    <a:pt x="12" y="7"/>
                  </a:cubicBezTo>
                  <a:cubicBezTo>
                    <a:pt x="12" y="7"/>
                    <a:pt x="12" y="6"/>
                    <a:pt x="12" y="6"/>
                  </a:cubicBezTo>
                  <a:cubicBezTo>
                    <a:pt x="12" y="6"/>
                    <a:pt x="13" y="6"/>
                    <a:pt x="13" y="6"/>
                  </a:cubicBezTo>
                  <a:cubicBezTo>
                    <a:pt x="13" y="6"/>
                    <a:pt x="13" y="6"/>
                    <a:pt x="13" y="6"/>
                  </a:cubicBezTo>
                  <a:cubicBezTo>
                    <a:pt x="13" y="6"/>
                    <a:pt x="13" y="6"/>
                    <a:pt x="13" y="6"/>
                  </a:cubicBezTo>
                  <a:cubicBezTo>
                    <a:pt x="13" y="6"/>
                    <a:pt x="13" y="6"/>
                    <a:pt x="13" y="6"/>
                  </a:cubicBezTo>
                  <a:cubicBezTo>
                    <a:pt x="13" y="7"/>
                    <a:pt x="13" y="6"/>
                    <a:pt x="12" y="7"/>
                  </a:cubicBezTo>
                  <a:cubicBezTo>
                    <a:pt x="12" y="7"/>
                    <a:pt x="12" y="7"/>
                    <a:pt x="12" y="7"/>
                  </a:cubicBezTo>
                  <a:cubicBezTo>
                    <a:pt x="12" y="7"/>
                    <a:pt x="12" y="7"/>
                    <a:pt x="12" y="7"/>
                  </a:cubicBezTo>
                  <a:cubicBezTo>
                    <a:pt x="12" y="7"/>
                    <a:pt x="12" y="7"/>
                    <a:pt x="12" y="7"/>
                  </a:cubicBezTo>
                  <a:cubicBezTo>
                    <a:pt x="13" y="7"/>
                    <a:pt x="13" y="7"/>
                    <a:pt x="13" y="7"/>
                  </a:cubicBezTo>
                  <a:cubicBezTo>
                    <a:pt x="13" y="7"/>
                    <a:pt x="13" y="7"/>
                    <a:pt x="13" y="7"/>
                  </a:cubicBezTo>
                  <a:cubicBezTo>
                    <a:pt x="13" y="7"/>
                    <a:pt x="12" y="7"/>
                    <a:pt x="13" y="7"/>
                  </a:cubicBezTo>
                  <a:cubicBezTo>
                    <a:pt x="13" y="7"/>
                    <a:pt x="13" y="6"/>
                    <a:pt x="13" y="6"/>
                  </a:cubicBezTo>
                  <a:cubicBezTo>
                    <a:pt x="13" y="6"/>
                    <a:pt x="13" y="6"/>
                    <a:pt x="13" y="6"/>
                  </a:cubicBezTo>
                  <a:cubicBezTo>
                    <a:pt x="13" y="7"/>
                    <a:pt x="13" y="6"/>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4" y="6"/>
                    <a:pt x="14" y="6"/>
                  </a:cubicBezTo>
                  <a:cubicBezTo>
                    <a:pt x="14" y="6"/>
                    <a:pt x="14" y="6"/>
                    <a:pt x="14" y="7"/>
                  </a:cubicBezTo>
                  <a:cubicBezTo>
                    <a:pt x="14" y="7"/>
                    <a:pt x="14" y="7"/>
                    <a:pt x="14" y="7"/>
                  </a:cubicBezTo>
                  <a:cubicBezTo>
                    <a:pt x="14" y="7"/>
                    <a:pt x="14" y="7"/>
                    <a:pt x="14" y="7"/>
                  </a:cubicBezTo>
                  <a:cubicBezTo>
                    <a:pt x="14" y="7"/>
                    <a:pt x="14" y="7"/>
                    <a:pt x="14" y="7"/>
                  </a:cubicBezTo>
                  <a:cubicBezTo>
                    <a:pt x="14" y="7"/>
                    <a:pt x="13" y="7"/>
                    <a:pt x="13"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8"/>
                  </a:cubicBezTo>
                  <a:cubicBezTo>
                    <a:pt x="15" y="7"/>
                    <a:pt x="14" y="8"/>
                    <a:pt x="14" y="7"/>
                  </a:cubicBezTo>
                  <a:cubicBezTo>
                    <a:pt x="14" y="7"/>
                    <a:pt x="15" y="7"/>
                    <a:pt x="15" y="7"/>
                  </a:cubicBezTo>
                  <a:cubicBezTo>
                    <a:pt x="15" y="8"/>
                    <a:pt x="15" y="8"/>
                    <a:pt x="15" y="8"/>
                  </a:cubicBezTo>
                  <a:cubicBezTo>
                    <a:pt x="14" y="8"/>
                    <a:pt x="14" y="8"/>
                    <a:pt x="14" y="8"/>
                  </a:cubicBezTo>
                  <a:cubicBezTo>
                    <a:pt x="14" y="8"/>
                    <a:pt x="15" y="8"/>
                    <a:pt x="15" y="8"/>
                  </a:cubicBezTo>
                  <a:cubicBezTo>
                    <a:pt x="15"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8"/>
                  </a:cubicBezTo>
                  <a:cubicBezTo>
                    <a:pt x="15" y="8"/>
                    <a:pt x="15" y="8"/>
                    <a:pt x="15" y="8"/>
                  </a:cubicBezTo>
                  <a:cubicBezTo>
                    <a:pt x="15" y="8"/>
                    <a:pt x="15" y="8"/>
                    <a:pt x="16" y="8"/>
                  </a:cubicBezTo>
                  <a:cubicBezTo>
                    <a:pt x="15" y="8"/>
                    <a:pt x="16" y="8"/>
                    <a:pt x="16" y="8"/>
                  </a:cubicBezTo>
                  <a:cubicBezTo>
                    <a:pt x="15" y="8"/>
                    <a:pt x="15" y="8"/>
                    <a:pt x="15" y="8"/>
                  </a:cubicBezTo>
                  <a:cubicBezTo>
                    <a:pt x="15" y="8"/>
                    <a:pt x="15" y="8"/>
                    <a:pt x="15" y="8"/>
                  </a:cubicBezTo>
                  <a:cubicBezTo>
                    <a:pt x="15" y="8"/>
                    <a:pt x="15" y="8"/>
                    <a:pt x="15" y="8"/>
                  </a:cubicBezTo>
                  <a:cubicBezTo>
                    <a:pt x="16" y="8"/>
                    <a:pt x="16" y="8"/>
                    <a:pt x="16" y="8"/>
                  </a:cubicBezTo>
                  <a:cubicBezTo>
                    <a:pt x="15" y="8"/>
                    <a:pt x="16" y="8"/>
                    <a:pt x="16" y="8"/>
                  </a:cubicBezTo>
                  <a:cubicBezTo>
                    <a:pt x="16" y="8"/>
                    <a:pt x="16" y="8"/>
                    <a:pt x="16" y="9"/>
                  </a:cubicBezTo>
                  <a:cubicBezTo>
                    <a:pt x="16" y="8"/>
                    <a:pt x="16" y="9"/>
                    <a:pt x="16" y="9"/>
                  </a:cubicBezTo>
                  <a:cubicBezTo>
                    <a:pt x="16" y="8"/>
                    <a:pt x="16" y="8"/>
                    <a:pt x="16" y="8"/>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6" y="9"/>
                    <a:pt x="16" y="10"/>
                  </a:cubicBezTo>
                  <a:cubicBezTo>
                    <a:pt x="16" y="10"/>
                    <a:pt x="16" y="10"/>
                    <a:pt x="16"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ubicBezTo>
                    <a:pt x="18" y="11"/>
                    <a:pt x="18" y="11"/>
                    <a:pt x="18" y="11"/>
                  </a:cubicBezTo>
                  <a:cubicBezTo>
                    <a:pt x="18" y="11"/>
                    <a:pt x="18" y="10"/>
                    <a:pt x="18" y="10"/>
                  </a:cubicBezTo>
                  <a:cubicBezTo>
                    <a:pt x="18" y="10"/>
                    <a:pt x="18" y="10"/>
                    <a:pt x="18" y="10"/>
                  </a:cubicBezTo>
                  <a:cubicBezTo>
                    <a:pt x="18" y="11"/>
                    <a:pt x="18" y="11"/>
                    <a:pt x="17" y="11"/>
                  </a:cubicBezTo>
                  <a:cubicBezTo>
                    <a:pt x="18" y="11"/>
                    <a:pt x="18" y="11"/>
                    <a:pt x="18" y="11"/>
                  </a:cubicBezTo>
                  <a:cubicBezTo>
                    <a:pt x="18" y="11"/>
                    <a:pt x="18" y="11"/>
                    <a:pt x="18" y="11"/>
                  </a:cubicBezTo>
                  <a:cubicBezTo>
                    <a:pt x="18" y="11"/>
                    <a:pt x="18" y="12"/>
                    <a:pt x="18" y="12"/>
                  </a:cubicBezTo>
                  <a:cubicBezTo>
                    <a:pt x="18" y="12"/>
                    <a:pt x="18" y="12"/>
                    <a:pt x="18" y="12"/>
                  </a:cubicBezTo>
                  <a:cubicBezTo>
                    <a:pt x="18" y="11"/>
                    <a:pt x="18" y="12"/>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2"/>
                    <a:pt x="19" y="12"/>
                  </a:cubicBezTo>
                  <a:cubicBezTo>
                    <a:pt x="19" y="12"/>
                    <a:pt x="19" y="12"/>
                    <a:pt x="19" y="11"/>
                  </a:cubicBezTo>
                  <a:cubicBezTo>
                    <a:pt x="19" y="11"/>
                    <a:pt x="19" y="11"/>
                    <a:pt x="19" y="11"/>
                  </a:cubicBezTo>
                  <a:cubicBezTo>
                    <a:pt x="19" y="11"/>
                    <a:pt x="19" y="11"/>
                    <a:pt x="19" y="11"/>
                  </a:cubicBezTo>
                  <a:cubicBezTo>
                    <a:pt x="19" y="11"/>
                    <a:pt x="19" y="12"/>
                    <a:pt x="19" y="11"/>
                  </a:cubicBezTo>
                  <a:cubicBezTo>
                    <a:pt x="19" y="11"/>
                    <a:pt x="19" y="12"/>
                    <a:pt x="19" y="12"/>
                  </a:cubicBezTo>
                  <a:cubicBezTo>
                    <a:pt x="19" y="12"/>
                    <a:pt x="19" y="12"/>
                    <a:pt x="19" y="12"/>
                  </a:cubicBezTo>
                  <a:cubicBezTo>
                    <a:pt x="19" y="12"/>
                    <a:pt x="19" y="12"/>
                    <a:pt x="19" y="12"/>
                  </a:cubicBezTo>
                  <a:cubicBezTo>
                    <a:pt x="19" y="12"/>
                    <a:pt x="19" y="12"/>
                    <a:pt x="18" y="12"/>
                  </a:cubicBezTo>
                  <a:cubicBezTo>
                    <a:pt x="19" y="12"/>
                    <a:pt x="19" y="12"/>
                    <a:pt x="19" y="12"/>
                  </a:cubicBezTo>
                  <a:cubicBezTo>
                    <a:pt x="19" y="12"/>
                    <a:pt x="19" y="12"/>
                    <a:pt x="18" y="12"/>
                  </a:cubicBezTo>
                  <a:cubicBezTo>
                    <a:pt x="19" y="13"/>
                    <a:pt x="18"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2"/>
                    <a:pt x="19" y="12"/>
                    <a:pt x="19" y="12"/>
                  </a:cubicBezTo>
                  <a:cubicBezTo>
                    <a:pt x="19"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5"/>
                    <a:pt x="19" y="15"/>
                  </a:cubicBezTo>
                  <a:cubicBezTo>
                    <a:pt x="19" y="15"/>
                    <a:pt x="20" y="15"/>
                    <a:pt x="20" y="15"/>
                  </a:cubicBezTo>
                  <a:cubicBezTo>
                    <a:pt x="20" y="15"/>
                    <a:pt x="20" y="15"/>
                    <a:pt x="20" y="15"/>
                  </a:cubicBezTo>
                  <a:cubicBezTo>
                    <a:pt x="20" y="15"/>
                    <a:pt x="20" y="15"/>
                    <a:pt x="19"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4"/>
                  </a:cubicBezTo>
                  <a:cubicBezTo>
                    <a:pt x="20" y="14"/>
                    <a:pt x="20" y="15"/>
                    <a:pt x="20" y="14"/>
                  </a:cubicBezTo>
                  <a:cubicBezTo>
                    <a:pt x="19" y="14"/>
                    <a:pt x="20" y="14"/>
                    <a:pt x="20" y="14"/>
                  </a:cubicBezTo>
                  <a:cubicBezTo>
                    <a:pt x="20" y="14"/>
                    <a:pt x="20" y="14"/>
                    <a:pt x="20" y="14"/>
                  </a:cubicBezTo>
                  <a:cubicBezTo>
                    <a:pt x="20" y="14"/>
                    <a:pt x="20" y="14"/>
                    <a:pt x="20" y="14"/>
                  </a:cubicBezTo>
                  <a:cubicBezTo>
                    <a:pt x="20" y="15"/>
                    <a:pt x="20" y="14"/>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5"/>
                    <a:pt x="20" y="16"/>
                  </a:cubicBezTo>
                  <a:cubicBezTo>
                    <a:pt x="20" y="15"/>
                    <a:pt x="20" y="15"/>
                    <a:pt x="20" y="15"/>
                  </a:cubicBezTo>
                  <a:cubicBezTo>
                    <a:pt x="20" y="15"/>
                    <a:pt x="20" y="15"/>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5"/>
                    <a:pt x="20" y="15"/>
                  </a:cubicBezTo>
                  <a:cubicBezTo>
                    <a:pt x="20" y="15"/>
                    <a:pt x="20" y="15"/>
                    <a:pt x="20" y="16"/>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4"/>
                  </a:cubicBezTo>
                  <a:cubicBezTo>
                    <a:pt x="20" y="14"/>
                    <a:pt x="20" y="14"/>
                    <a:pt x="20" y="15"/>
                  </a:cubicBezTo>
                  <a:cubicBezTo>
                    <a:pt x="20" y="15"/>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3"/>
                    <a:pt x="20" y="13"/>
                  </a:cubicBezTo>
                  <a:cubicBezTo>
                    <a:pt x="20" y="13"/>
                    <a:pt x="20" y="13"/>
                    <a:pt x="20" y="14"/>
                  </a:cubicBezTo>
                  <a:cubicBezTo>
                    <a:pt x="20" y="13"/>
                    <a:pt x="20" y="13"/>
                    <a:pt x="20" y="13"/>
                  </a:cubicBezTo>
                  <a:cubicBezTo>
                    <a:pt x="20" y="13"/>
                    <a:pt x="20" y="13"/>
                    <a:pt x="20" y="13"/>
                  </a:cubicBezTo>
                  <a:cubicBezTo>
                    <a:pt x="19" y="13"/>
                    <a:pt x="20" y="13"/>
                    <a:pt x="19"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4"/>
                    <a:pt x="20" y="14"/>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2"/>
                    <a:pt x="20" y="12"/>
                  </a:cubicBezTo>
                  <a:cubicBezTo>
                    <a:pt x="20" y="12"/>
                    <a:pt x="20" y="13"/>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0"/>
                    <a:pt x="20" y="11"/>
                    <a:pt x="20" y="11"/>
                  </a:cubicBezTo>
                  <a:cubicBezTo>
                    <a:pt x="20" y="10"/>
                    <a:pt x="20" y="10"/>
                    <a:pt x="20" y="11"/>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20" y="9"/>
                    <a:pt x="20" y="9"/>
                    <a:pt x="19" y="9"/>
                  </a:cubicBezTo>
                  <a:cubicBezTo>
                    <a:pt x="20" y="9"/>
                    <a:pt x="19" y="9"/>
                    <a:pt x="20" y="9"/>
                  </a:cubicBezTo>
                  <a:cubicBezTo>
                    <a:pt x="20" y="9"/>
                    <a:pt x="20" y="9"/>
                    <a:pt x="20" y="9"/>
                  </a:cubicBezTo>
                  <a:cubicBezTo>
                    <a:pt x="20" y="9"/>
                    <a:pt x="20" y="9"/>
                    <a:pt x="20" y="9"/>
                  </a:cubicBezTo>
                  <a:cubicBezTo>
                    <a:pt x="19" y="9"/>
                    <a:pt x="19" y="9"/>
                    <a:pt x="19" y="9"/>
                  </a:cubicBezTo>
                  <a:cubicBezTo>
                    <a:pt x="19" y="9"/>
                    <a:pt x="20" y="9"/>
                    <a:pt x="20" y="9"/>
                  </a:cubicBezTo>
                  <a:cubicBezTo>
                    <a:pt x="19" y="8"/>
                    <a:pt x="19" y="8"/>
                    <a:pt x="19" y="8"/>
                  </a:cubicBezTo>
                  <a:cubicBezTo>
                    <a:pt x="20" y="8"/>
                    <a:pt x="20" y="8"/>
                    <a:pt x="20" y="8"/>
                  </a:cubicBezTo>
                  <a:cubicBezTo>
                    <a:pt x="20" y="8"/>
                    <a:pt x="19" y="8"/>
                    <a:pt x="19" y="8"/>
                  </a:cubicBezTo>
                  <a:cubicBezTo>
                    <a:pt x="19" y="7"/>
                    <a:pt x="19" y="8"/>
                    <a:pt x="19" y="8"/>
                  </a:cubicBezTo>
                  <a:cubicBezTo>
                    <a:pt x="19" y="8"/>
                    <a:pt x="19" y="8"/>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8" y="7"/>
                    <a:pt x="18" y="7"/>
                  </a:cubicBezTo>
                  <a:cubicBezTo>
                    <a:pt x="18" y="7"/>
                    <a:pt x="18" y="7"/>
                    <a:pt x="18" y="7"/>
                  </a:cubicBezTo>
                  <a:cubicBezTo>
                    <a:pt x="18" y="7"/>
                    <a:pt x="19" y="7"/>
                    <a:pt x="18" y="7"/>
                  </a:cubicBezTo>
                  <a:cubicBezTo>
                    <a:pt x="18" y="7"/>
                    <a:pt x="18" y="8"/>
                    <a:pt x="18" y="7"/>
                  </a:cubicBezTo>
                  <a:cubicBezTo>
                    <a:pt x="18" y="7"/>
                    <a:pt x="18" y="7"/>
                    <a:pt x="18" y="7"/>
                  </a:cubicBezTo>
                  <a:cubicBezTo>
                    <a:pt x="18" y="7"/>
                    <a:pt x="18" y="7"/>
                    <a:pt x="18" y="8"/>
                  </a:cubicBezTo>
                  <a:cubicBezTo>
                    <a:pt x="18" y="8"/>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6"/>
                    <a:pt x="18" y="7"/>
                    <a:pt x="19" y="6"/>
                  </a:cubicBezTo>
                  <a:cubicBezTo>
                    <a:pt x="19" y="6"/>
                    <a:pt x="19" y="6"/>
                    <a:pt x="19" y="6"/>
                  </a:cubicBezTo>
                  <a:cubicBezTo>
                    <a:pt x="18" y="6"/>
                    <a:pt x="19" y="6"/>
                    <a:pt x="18" y="6"/>
                  </a:cubicBezTo>
                  <a:cubicBezTo>
                    <a:pt x="18" y="6"/>
                    <a:pt x="18" y="6"/>
                    <a:pt x="18" y="6"/>
                  </a:cubicBezTo>
                  <a:cubicBezTo>
                    <a:pt x="18" y="6"/>
                    <a:pt x="18" y="5"/>
                    <a:pt x="18" y="5"/>
                  </a:cubicBezTo>
                  <a:cubicBezTo>
                    <a:pt x="18" y="5"/>
                    <a:pt x="18" y="5"/>
                    <a:pt x="18" y="5"/>
                  </a:cubicBezTo>
                  <a:cubicBezTo>
                    <a:pt x="18" y="5"/>
                    <a:pt x="17" y="5"/>
                    <a:pt x="17" y="4"/>
                  </a:cubicBezTo>
                  <a:cubicBezTo>
                    <a:pt x="17" y="4"/>
                    <a:pt x="17" y="4"/>
                    <a:pt x="17" y="4"/>
                  </a:cubicBezTo>
                  <a:cubicBezTo>
                    <a:pt x="17" y="4"/>
                    <a:pt x="17" y="4"/>
                    <a:pt x="17" y="4"/>
                  </a:cubicBezTo>
                  <a:cubicBezTo>
                    <a:pt x="17" y="4"/>
                    <a:pt x="16" y="4"/>
                    <a:pt x="17" y="3"/>
                  </a:cubicBezTo>
                  <a:cubicBezTo>
                    <a:pt x="17" y="3"/>
                    <a:pt x="16" y="4"/>
                    <a:pt x="16" y="3"/>
                  </a:cubicBezTo>
                  <a:cubicBezTo>
                    <a:pt x="16" y="3"/>
                    <a:pt x="16" y="3"/>
                    <a:pt x="16" y="3"/>
                  </a:cubicBezTo>
                  <a:cubicBezTo>
                    <a:pt x="16" y="3"/>
                    <a:pt x="15" y="3"/>
                    <a:pt x="15" y="2"/>
                  </a:cubicBezTo>
                  <a:cubicBezTo>
                    <a:pt x="15" y="2"/>
                    <a:pt x="15" y="2"/>
                    <a:pt x="15" y="2"/>
                  </a:cubicBezTo>
                  <a:cubicBezTo>
                    <a:pt x="15" y="2"/>
                    <a:pt x="14" y="2"/>
                    <a:pt x="14" y="2"/>
                  </a:cubicBezTo>
                  <a:cubicBezTo>
                    <a:pt x="14" y="2"/>
                    <a:pt x="13" y="2"/>
                    <a:pt x="13" y="2"/>
                  </a:cubicBezTo>
                  <a:cubicBezTo>
                    <a:pt x="13" y="2"/>
                    <a:pt x="13" y="2"/>
                    <a:pt x="13" y="3"/>
                  </a:cubicBezTo>
                  <a:cubicBezTo>
                    <a:pt x="13" y="3"/>
                    <a:pt x="13" y="2"/>
                    <a:pt x="13" y="2"/>
                  </a:cubicBezTo>
                  <a:cubicBezTo>
                    <a:pt x="13" y="2"/>
                    <a:pt x="13" y="2"/>
                    <a:pt x="14" y="1"/>
                  </a:cubicBezTo>
                  <a:cubicBezTo>
                    <a:pt x="13" y="1"/>
                    <a:pt x="13" y="1"/>
                    <a:pt x="13" y="2"/>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0"/>
                  </a:cubicBezTo>
                  <a:cubicBezTo>
                    <a:pt x="12" y="0"/>
                    <a:pt x="11" y="1"/>
                    <a:pt x="11" y="1"/>
                  </a:cubicBezTo>
                  <a:cubicBezTo>
                    <a:pt x="11" y="0"/>
                    <a:pt x="11" y="0"/>
                    <a:pt x="11" y="0"/>
                  </a:cubicBezTo>
                  <a:cubicBezTo>
                    <a:pt x="11" y="0"/>
                    <a:pt x="11" y="0"/>
                    <a:pt x="11" y="0"/>
                  </a:cubicBezTo>
                  <a:cubicBezTo>
                    <a:pt x="10" y="0"/>
                    <a:pt x="10" y="0"/>
                    <a:pt x="10" y="0"/>
                  </a:cubicBezTo>
                  <a:cubicBezTo>
                    <a:pt x="10" y="0"/>
                    <a:pt x="10" y="0"/>
                    <a:pt x="10" y="1"/>
                  </a:cubicBezTo>
                  <a:cubicBezTo>
                    <a:pt x="10" y="1"/>
                    <a:pt x="10" y="1"/>
                    <a:pt x="10" y="1"/>
                  </a:cubicBezTo>
                  <a:cubicBezTo>
                    <a:pt x="10" y="1"/>
                    <a:pt x="10" y="0"/>
                    <a:pt x="10" y="0"/>
                  </a:cubicBezTo>
                  <a:cubicBezTo>
                    <a:pt x="10"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8" y="0"/>
                    <a:pt x="8" y="0"/>
                  </a:cubicBezTo>
                  <a:cubicBezTo>
                    <a:pt x="8" y="0"/>
                    <a:pt x="8" y="0"/>
                    <a:pt x="8" y="0"/>
                  </a:cubicBezTo>
                  <a:cubicBezTo>
                    <a:pt x="8" y="0"/>
                    <a:pt x="8" y="0"/>
                    <a:pt x="8" y="0"/>
                  </a:cubicBezTo>
                  <a:cubicBezTo>
                    <a:pt x="8" y="0"/>
                    <a:pt x="8" y="0"/>
                    <a:pt x="8" y="0"/>
                  </a:cubicBezTo>
                  <a:cubicBezTo>
                    <a:pt x="8" y="1"/>
                    <a:pt x="8" y="1"/>
                    <a:pt x="8" y="1"/>
                  </a:cubicBezTo>
                  <a:cubicBezTo>
                    <a:pt x="8" y="1"/>
                    <a:pt x="8" y="0"/>
                    <a:pt x="8" y="1"/>
                  </a:cubicBezTo>
                  <a:cubicBezTo>
                    <a:pt x="8" y="0"/>
                    <a:pt x="8" y="0"/>
                    <a:pt x="8" y="0"/>
                  </a:cubicBezTo>
                  <a:cubicBezTo>
                    <a:pt x="8" y="0"/>
                    <a:pt x="8" y="1"/>
                    <a:pt x="8" y="0"/>
                  </a:cubicBezTo>
                  <a:cubicBezTo>
                    <a:pt x="8" y="0"/>
                    <a:pt x="7" y="0"/>
                    <a:pt x="7" y="0"/>
                  </a:cubicBezTo>
                  <a:cubicBezTo>
                    <a:pt x="7" y="0"/>
                    <a:pt x="6" y="0"/>
                    <a:pt x="6" y="1"/>
                  </a:cubicBezTo>
                  <a:cubicBezTo>
                    <a:pt x="6" y="0"/>
                    <a:pt x="6" y="0"/>
                    <a:pt x="6" y="0"/>
                  </a:cubicBezTo>
                  <a:cubicBezTo>
                    <a:pt x="6" y="0"/>
                    <a:pt x="6" y="0"/>
                    <a:pt x="6" y="0"/>
                  </a:cubicBezTo>
                  <a:cubicBezTo>
                    <a:pt x="5" y="0"/>
                    <a:pt x="5" y="0"/>
                    <a:pt x="5" y="1"/>
                  </a:cubicBezTo>
                  <a:cubicBezTo>
                    <a:pt x="5" y="1"/>
                    <a:pt x="5" y="1"/>
                    <a:pt x="5" y="1"/>
                  </a:cubicBezTo>
                  <a:cubicBezTo>
                    <a:pt x="5" y="1"/>
                    <a:pt x="5" y="1"/>
                    <a:pt x="4" y="1"/>
                  </a:cubicBezTo>
                  <a:cubicBezTo>
                    <a:pt x="4" y="2"/>
                    <a:pt x="4" y="2"/>
                    <a:pt x="4" y="2"/>
                  </a:cubicBezTo>
                  <a:cubicBezTo>
                    <a:pt x="4" y="2"/>
                    <a:pt x="4" y="2"/>
                    <a:pt x="4" y="2"/>
                  </a:cubicBezTo>
                  <a:cubicBezTo>
                    <a:pt x="4" y="2"/>
                    <a:pt x="4" y="2"/>
                    <a:pt x="4" y="2"/>
                  </a:cubicBezTo>
                  <a:cubicBezTo>
                    <a:pt x="4" y="2"/>
                    <a:pt x="4" y="2"/>
                    <a:pt x="4" y="2"/>
                  </a:cubicBezTo>
                  <a:cubicBezTo>
                    <a:pt x="4" y="2"/>
                    <a:pt x="4" y="2"/>
                    <a:pt x="3" y="2"/>
                  </a:cubicBezTo>
                  <a:cubicBezTo>
                    <a:pt x="4" y="2"/>
                    <a:pt x="3" y="2"/>
                    <a:pt x="3" y="2"/>
                  </a:cubicBezTo>
                  <a:cubicBezTo>
                    <a:pt x="3" y="2"/>
                    <a:pt x="3" y="2"/>
                    <a:pt x="3" y="2"/>
                  </a:cubicBezTo>
                  <a:cubicBezTo>
                    <a:pt x="3" y="3"/>
                    <a:pt x="3" y="3"/>
                    <a:pt x="3" y="3"/>
                  </a:cubicBezTo>
                  <a:cubicBezTo>
                    <a:pt x="3" y="3"/>
                    <a:pt x="3" y="3"/>
                    <a:pt x="3" y="3"/>
                  </a:cubicBezTo>
                  <a:cubicBezTo>
                    <a:pt x="3" y="3"/>
                    <a:pt x="2" y="4"/>
                    <a:pt x="2" y="4"/>
                  </a:cubicBezTo>
                  <a:cubicBezTo>
                    <a:pt x="2" y="4"/>
                    <a:pt x="2" y="4"/>
                    <a:pt x="2" y="4"/>
                  </a:cubicBezTo>
                  <a:cubicBezTo>
                    <a:pt x="2" y="4"/>
                    <a:pt x="1" y="4"/>
                    <a:pt x="1" y="4"/>
                  </a:cubicBezTo>
                  <a:cubicBezTo>
                    <a:pt x="1" y="4"/>
                    <a:pt x="1" y="4"/>
                    <a:pt x="1" y="4"/>
                  </a:cubicBezTo>
                  <a:cubicBezTo>
                    <a:pt x="1" y="4"/>
                    <a:pt x="1" y="4"/>
                    <a:pt x="1" y="4"/>
                  </a:cubicBezTo>
                  <a:cubicBezTo>
                    <a:pt x="1" y="4"/>
                    <a:pt x="1" y="4"/>
                    <a:pt x="1" y="4"/>
                  </a:cubicBezTo>
                  <a:cubicBezTo>
                    <a:pt x="1" y="4"/>
                    <a:pt x="1" y="4"/>
                    <a:pt x="1" y="4"/>
                  </a:cubicBezTo>
                  <a:cubicBezTo>
                    <a:pt x="0" y="4"/>
                    <a:pt x="0" y="4"/>
                    <a:pt x="0" y="4"/>
                  </a:cubicBezTo>
                  <a:cubicBezTo>
                    <a:pt x="0" y="4"/>
                    <a:pt x="0" y="5"/>
                    <a:pt x="0" y="5"/>
                  </a:cubicBezTo>
                  <a:cubicBezTo>
                    <a:pt x="0" y="5"/>
                    <a:pt x="0" y="5"/>
                    <a:pt x="0" y="5"/>
                  </a:cubicBezTo>
                  <a:cubicBezTo>
                    <a:pt x="0" y="5"/>
                    <a:pt x="0" y="5"/>
                    <a:pt x="0" y="5"/>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5"/>
                    <a:pt x="1"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6"/>
                    <a:pt x="3" y="5"/>
                    <a:pt x="3" y="5"/>
                  </a:cubicBezTo>
                  <a:cubicBezTo>
                    <a:pt x="3" y="5"/>
                    <a:pt x="3" y="5"/>
                    <a:pt x="3" y="5"/>
                  </a:cubicBezTo>
                  <a:cubicBezTo>
                    <a:pt x="3" y="5"/>
                    <a:pt x="3" y="5"/>
                    <a:pt x="3" y="5"/>
                  </a:cubicBezTo>
                  <a:cubicBezTo>
                    <a:pt x="3" y="5"/>
                    <a:pt x="3" y="6"/>
                    <a:pt x="3" y="6"/>
                  </a:cubicBezTo>
                  <a:cubicBezTo>
                    <a:pt x="3" y="5"/>
                    <a:pt x="3" y="6"/>
                    <a:pt x="3" y="5"/>
                  </a:cubicBezTo>
                  <a:cubicBezTo>
                    <a:pt x="4" y="5"/>
                    <a:pt x="4" y="5"/>
                    <a:pt x="4" y="5"/>
                  </a:cubicBezTo>
                  <a:cubicBezTo>
                    <a:pt x="4" y="5"/>
                    <a:pt x="3" y="5"/>
                    <a:pt x="4" y="5"/>
                  </a:cubicBezTo>
                  <a:cubicBezTo>
                    <a:pt x="4" y="5"/>
                    <a:pt x="4" y="5"/>
                    <a:pt x="4" y="6"/>
                  </a:cubicBezTo>
                  <a:cubicBezTo>
                    <a:pt x="4" y="5"/>
                    <a:pt x="4" y="5"/>
                    <a:pt x="4" y="5"/>
                  </a:cubicBezTo>
                  <a:cubicBezTo>
                    <a:pt x="4" y="6"/>
                    <a:pt x="4" y="6"/>
                    <a:pt x="4" y="6"/>
                  </a:cubicBezTo>
                  <a:cubicBezTo>
                    <a:pt x="4" y="6"/>
                    <a:pt x="4" y="6"/>
                    <a:pt x="4" y="6"/>
                  </a:cubicBezTo>
                  <a:cubicBezTo>
                    <a:pt x="4" y="6"/>
                    <a:pt x="4" y="6"/>
                    <a:pt x="4" y="6"/>
                  </a:cubicBezTo>
                  <a:cubicBezTo>
                    <a:pt x="4" y="6"/>
                    <a:pt x="4" y="6"/>
                    <a:pt x="4" y="6"/>
                  </a:cubicBezTo>
                  <a:cubicBezTo>
                    <a:pt x="4" y="6"/>
                    <a:pt x="5" y="7"/>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5" y="6"/>
                    <a:pt x="6" y="7"/>
                  </a:cubicBezTo>
                  <a:cubicBezTo>
                    <a:pt x="6" y="7"/>
                    <a:pt x="6" y="6"/>
                    <a:pt x="6" y="6"/>
                  </a:cubicBezTo>
                  <a:cubicBezTo>
                    <a:pt x="6" y="6"/>
                    <a:pt x="6" y="7"/>
                    <a:pt x="6" y="7"/>
                  </a:cubicBezTo>
                  <a:cubicBezTo>
                    <a:pt x="6" y="7"/>
                    <a:pt x="6" y="7"/>
                    <a:pt x="6" y="7"/>
                  </a:cubicBezTo>
                  <a:cubicBezTo>
                    <a:pt x="6" y="7"/>
                    <a:pt x="6" y="7"/>
                    <a:pt x="6" y="6"/>
                  </a:cubicBezTo>
                  <a:cubicBezTo>
                    <a:pt x="6" y="7"/>
                    <a:pt x="6" y="7"/>
                    <a:pt x="6" y="7"/>
                  </a:cubicBezTo>
                  <a:cubicBezTo>
                    <a:pt x="6" y="7"/>
                    <a:pt x="6" y="6"/>
                    <a:pt x="6" y="6"/>
                  </a:cubicBezTo>
                  <a:cubicBezTo>
                    <a:pt x="6" y="6"/>
                    <a:pt x="6" y="6"/>
                    <a:pt x="6" y="6"/>
                  </a:cubicBezTo>
                  <a:cubicBezTo>
                    <a:pt x="6" y="6"/>
                    <a:pt x="6" y="6"/>
                    <a:pt x="6" y="6"/>
                  </a:cubicBezTo>
                  <a:cubicBezTo>
                    <a:pt x="6" y="6"/>
                    <a:pt x="6" y="6"/>
                    <a:pt x="6" y="6"/>
                  </a:cubicBezTo>
                  <a:cubicBezTo>
                    <a:pt x="6" y="6"/>
                    <a:pt x="6" y="7"/>
                    <a:pt x="6" y="7"/>
                  </a:cubicBezTo>
                  <a:cubicBezTo>
                    <a:pt x="6" y="7"/>
                    <a:pt x="6" y="6"/>
                    <a:pt x="6" y="6"/>
                  </a:cubicBezTo>
                  <a:cubicBezTo>
                    <a:pt x="6" y="6"/>
                    <a:pt x="6" y="6"/>
                    <a:pt x="6" y="7"/>
                  </a:cubicBezTo>
                  <a:cubicBezTo>
                    <a:pt x="7" y="7"/>
                    <a:pt x="7" y="7"/>
                    <a:pt x="7" y="7"/>
                  </a:cubicBezTo>
                  <a:cubicBezTo>
                    <a:pt x="7" y="6"/>
                    <a:pt x="7" y="6"/>
                    <a:pt x="7" y="6"/>
                  </a:cubicBezTo>
                  <a:cubicBezTo>
                    <a:pt x="7" y="7"/>
                    <a:pt x="7" y="7"/>
                    <a:pt x="7" y="7"/>
                  </a:cubicBezTo>
                  <a:cubicBezTo>
                    <a:pt x="7" y="7"/>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7"/>
                    <a:pt x="7" y="7"/>
                  </a:cubicBezTo>
                  <a:cubicBezTo>
                    <a:pt x="7" y="7"/>
                    <a:pt x="7" y="7"/>
                    <a:pt x="7" y="7"/>
                  </a:cubicBezTo>
                  <a:cubicBezTo>
                    <a:pt x="7" y="7"/>
                    <a:pt x="7" y="7"/>
                    <a:pt x="7" y="7"/>
                  </a:cubicBezTo>
                  <a:cubicBezTo>
                    <a:pt x="7" y="7"/>
                    <a:pt x="8" y="7"/>
                    <a:pt x="8" y="7"/>
                  </a:cubicBezTo>
                  <a:cubicBezTo>
                    <a:pt x="8" y="7"/>
                    <a:pt x="8" y="7"/>
                    <a:pt x="8" y="7"/>
                  </a:cubicBezTo>
                  <a:cubicBezTo>
                    <a:pt x="8" y="7"/>
                    <a:pt x="8" y="7"/>
                    <a:pt x="8" y="7"/>
                  </a:cubicBezTo>
                  <a:cubicBezTo>
                    <a:pt x="8" y="7"/>
                    <a:pt x="8" y="7"/>
                    <a:pt x="8" y="7"/>
                  </a:cubicBezTo>
                  <a:cubicBezTo>
                    <a:pt x="8" y="7"/>
                    <a:pt x="8" y="8"/>
                    <a:pt x="8" y="7"/>
                  </a:cubicBezTo>
                  <a:cubicBezTo>
                    <a:pt x="8" y="7"/>
                    <a:pt x="8" y="7"/>
                    <a:pt x="8" y="7"/>
                  </a:cubicBezTo>
                  <a:cubicBezTo>
                    <a:pt x="8" y="6"/>
                    <a:pt x="8" y="7"/>
                    <a:pt x="8" y="7"/>
                  </a:cubicBezTo>
                  <a:cubicBezTo>
                    <a:pt x="8" y="7"/>
                    <a:pt x="9" y="6"/>
                    <a:pt x="9" y="6"/>
                  </a:cubicBezTo>
                  <a:cubicBezTo>
                    <a:pt x="9" y="7"/>
                    <a:pt x="9" y="7"/>
                    <a:pt x="9" y="7"/>
                  </a:cubicBezTo>
                  <a:cubicBezTo>
                    <a:pt x="9" y="7"/>
                    <a:pt x="9" y="7"/>
                    <a:pt x="9" y="7"/>
                  </a:cubicBezTo>
                  <a:cubicBezTo>
                    <a:pt x="9" y="7"/>
                    <a:pt x="9" y="6"/>
                    <a:pt x="9" y="6"/>
                  </a:cubicBezTo>
                  <a:cubicBezTo>
                    <a:pt x="9" y="6"/>
                    <a:pt x="9" y="5"/>
                    <a:pt x="9" y="5"/>
                  </a:cubicBezTo>
                  <a:cubicBezTo>
                    <a:pt x="9" y="5"/>
                    <a:pt x="9" y="5"/>
                    <a:pt x="10" y="5"/>
                  </a:cubicBezTo>
                  <a:cubicBezTo>
                    <a:pt x="9" y="5"/>
                    <a:pt x="10" y="6"/>
                    <a:pt x="9" y="6"/>
                  </a:cubicBezTo>
                  <a:cubicBezTo>
                    <a:pt x="9" y="6"/>
                    <a:pt x="9" y="5"/>
                    <a:pt x="9" y="6"/>
                  </a:cubicBezTo>
                  <a:cubicBezTo>
                    <a:pt x="9" y="6"/>
                    <a:pt x="9" y="6"/>
                    <a:pt x="9" y="6"/>
                  </a:cubicBezTo>
                  <a:cubicBezTo>
                    <a:pt x="9" y="7"/>
                    <a:pt x="9" y="7"/>
                    <a:pt x="9" y="7"/>
                  </a:cubicBezTo>
                  <a:cubicBezTo>
                    <a:pt x="9" y="7"/>
                    <a:pt x="9" y="6"/>
                    <a:pt x="9" y="6"/>
                  </a:cubicBezTo>
                  <a:close/>
                </a:path>
              </a:pathLst>
            </a:custGeom>
            <a:solidFill>
              <a:srgbClr val="FFD320"/>
            </a:solidFill>
            <a:ln w="9525">
              <a:noFill/>
              <a:round/>
            </a:ln>
          </p:spPr>
          <p:txBody>
            <a:bodyPr/>
            <a:lstStyle/>
            <a:p>
              <a:endParaRPr lang="zh-CN" altLang="en-US"/>
            </a:p>
          </p:txBody>
        </p:sp>
        <p:sp>
          <p:nvSpPr>
            <p:cNvPr id="3116" name="Freeform 177"/>
            <p:cNvSpPr/>
            <p:nvPr/>
          </p:nvSpPr>
          <p:spPr bwMode="auto">
            <a:xfrm>
              <a:off x="4613275" y="2308225"/>
              <a:ext cx="203200" cy="185738"/>
            </a:xfrm>
            <a:custGeom>
              <a:avLst/>
              <a:gdLst>
                <a:gd name="T0" fmla="*/ 1706205745 w 22"/>
                <a:gd name="T1" fmla="*/ 776217676 h 20"/>
                <a:gd name="T2" fmla="*/ 1194344945 w 22"/>
                <a:gd name="T3" fmla="*/ 344989761 h 20"/>
                <a:gd name="T4" fmla="*/ 938414545 w 22"/>
                <a:gd name="T5" fmla="*/ 1638682792 h 20"/>
                <a:gd name="T6" fmla="*/ 1706205745 w 22"/>
                <a:gd name="T7" fmla="*/ 77621767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20" y="9"/>
                  </a:moveTo>
                  <a:cubicBezTo>
                    <a:pt x="20" y="9"/>
                    <a:pt x="20" y="0"/>
                    <a:pt x="14" y="4"/>
                  </a:cubicBezTo>
                  <a:cubicBezTo>
                    <a:pt x="8" y="9"/>
                    <a:pt x="0" y="20"/>
                    <a:pt x="11" y="19"/>
                  </a:cubicBezTo>
                  <a:cubicBezTo>
                    <a:pt x="22" y="17"/>
                    <a:pt x="20" y="9"/>
                    <a:pt x="20" y="9"/>
                  </a:cubicBezTo>
                  <a:close/>
                </a:path>
              </a:pathLst>
            </a:custGeom>
            <a:solidFill>
              <a:srgbClr val="A1E817"/>
            </a:solidFill>
            <a:ln w="9525">
              <a:noFill/>
              <a:round/>
            </a:ln>
          </p:spPr>
          <p:txBody>
            <a:bodyPr/>
            <a:lstStyle/>
            <a:p>
              <a:endParaRPr lang="zh-CN" altLang="en-US"/>
            </a:p>
          </p:txBody>
        </p:sp>
        <p:sp>
          <p:nvSpPr>
            <p:cNvPr id="3117" name="Freeform 178"/>
            <p:cNvSpPr/>
            <p:nvPr/>
          </p:nvSpPr>
          <p:spPr bwMode="auto">
            <a:xfrm>
              <a:off x="4641850" y="2308225"/>
              <a:ext cx="763588" cy="750888"/>
            </a:xfrm>
            <a:custGeom>
              <a:avLst/>
              <a:gdLst>
                <a:gd name="T0" fmla="*/ 169277340 w 83"/>
                <a:gd name="T1" fmla="*/ 2147483646 h 81"/>
                <a:gd name="T2" fmla="*/ 1523468458 w 83"/>
                <a:gd name="T3" fmla="*/ 687498220 h 81"/>
                <a:gd name="T4" fmla="*/ 2147483646 w 83"/>
                <a:gd name="T5" fmla="*/ 85934960 h 81"/>
                <a:gd name="T6" fmla="*/ 2147483646 w 83"/>
                <a:gd name="T7" fmla="*/ 1289052211 h 81"/>
                <a:gd name="T8" fmla="*/ 2147483646 w 83"/>
                <a:gd name="T9" fmla="*/ 2147483646 h 81"/>
                <a:gd name="T10" fmla="*/ 2147483646 w 83"/>
                <a:gd name="T11" fmla="*/ 2147483646 h 81"/>
                <a:gd name="T12" fmla="*/ 2147483646 w 83"/>
                <a:gd name="T13" fmla="*/ 2147483646 h 81"/>
                <a:gd name="T14" fmla="*/ 846377499 w 83"/>
                <a:gd name="T15" fmla="*/ 2147483646 h 81"/>
                <a:gd name="T16" fmla="*/ 169277340 w 83"/>
                <a:gd name="T17" fmla="*/ 2147483646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81">
                  <a:moveTo>
                    <a:pt x="2" y="35"/>
                  </a:moveTo>
                  <a:cubicBezTo>
                    <a:pt x="3" y="24"/>
                    <a:pt x="9" y="15"/>
                    <a:pt x="18" y="8"/>
                  </a:cubicBezTo>
                  <a:cubicBezTo>
                    <a:pt x="26" y="3"/>
                    <a:pt x="36" y="0"/>
                    <a:pt x="47" y="1"/>
                  </a:cubicBezTo>
                  <a:cubicBezTo>
                    <a:pt x="58" y="3"/>
                    <a:pt x="68" y="8"/>
                    <a:pt x="74" y="15"/>
                  </a:cubicBezTo>
                  <a:cubicBezTo>
                    <a:pt x="81" y="24"/>
                    <a:pt x="83" y="35"/>
                    <a:pt x="82" y="46"/>
                  </a:cubicBezTo>
                  <a:cubicBezTo>
                    <a:pt x="81" y="56"/>
                    <a:pt x="75" y="67"/>
                    <a:pt x="67" y="73"/>
                  </a:cubicBezTo>
                  <a:cubicBezTo>
                    <a:pt x="58" y="79"/>
                    <a:pt x="47" y="81"/>
                    <a:pt x="36" y="80"/>
                  </a:cubicBezTo>
                  <a:cubicBezTo>
                    <a:pt x="26" y="78"/>
                    <a:pt x="16" y="73"/>
                    <a:pt x="10" y="65"/>
                  </a:cubicBezTo>
                  <a:cubicBezTo>
                    <a:pt x="3" y="57"/>
                    <a:pt x="0" y="46"/>
                    <a:pt x="2" y="35"/>
                  </a:cubicBezTo>
                  <a:close/>
                </a:path>
              </a:pathLst>
            </a:custGeom>
            <a:solidFill>
              <a:srgbClr val="FFDEBE"/>
            </a:solidFill>
            <a:ln w="9525">
              <a:noFill/>
              <a:round/>
            </a:ln>
          </p:spPr>
          <p:txBody>
            <a:bodyPr/>
            <a:lstStyle/>
            <a:p>
              <a:endParaRPr lang="zh-CN" altLang="en-US"/>
            </a:p>
          </p:txBody>
        </p:sp>
        <p:sp>
          <p:nvSpPr>
            <p:cNvPr id="3118" name="Freeform 179"/>
            <p:cNvSpPr/>
            <p:nvPr/>
          </p:nvSpPr>
          <p:spPr bwMode="auto">
            <a:xfrm>
              <a:off x="5248275" y="2697163"/>
              <a:ext cx="111125" cy="130175"/>
            </a:xfrm>
            <a:custGeom>
              <a:avLst/>
              <a:gdLst>
                <a:gd name="T0" fmla="*/ 686039448 w 12"/>
                <a:gd name="T1" fmla="*/ 1123940248 h 14"/>
                <a:gd name="T2" fmla="*/ 943312344 w 12"/>
                <a:gd name="T3" fmla="*/ 864566561 h 14"/>
                <a:gd name="T4" fmla="*/ 943312344 w 12"/>
                <a:gd name="T5" fmla="*/ 432283280 h 14"/>
                <a:gd name="T6" fmla="*/ 686039448 w 12"/>
                <a:gd name="T7" fmla="*/ 172909593 h 14"/>
                <a:gd name="T8" fmla="*/ 343024354 w 12"/>
                <a:gd name="T9" fmla="*/ 86454796 h 14"/>
                <a:gd name="T10" fmla="*/ 0 w 12"/>
                <a:gd name="T11" fmla="*/ 345828484 h 14"/>
                <a:gd name="T12" fmla="*/ 85751458 w 12"/>
                <a:gd name="T13" fmla="*/ 778111764 h 14"/>
                <a:gd name="T14" fmla="*/ 257263635 w 12"/>
                <a:gd name="T15" fmla="*/ 1123940248 h 14"/>
                <a:gd name="T16" fmla="*/ 686039448 w 12"/>
                <a:gd name="T17" fmla="*/ 112394024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4">
                  <a:moveTo>
                    <a:pt x="8" y="13"/>
                  </a:moveTo>
                  <a:cubicBezTo>
                    <a:pt x="9" y="13"/>
                    <a:pt x="10" y="12"/>
                    <a:pt x="11" y="10"/>
                  </a:cubicBezTo>
                  <a:cubicBezTo>
                    <a:pt x="12" y="9"/>
                    <a:pt x="12" y="7"/>
                    <a:pt x="11" y="5"/>
                  </a:cubicBezTo>
                  <a:cubicBezTo>
                    <a:pt x="11" y="4"/>
                    <a:pt x="10" y="2"/>
                    <a:pt x="8" y="2"/>
                  </a:cubicBezTo>
                  <a:cubicBezTo>
                    <a:pt x="7" y="1"/>
                    <a:pt x="5" y="0"/>
                    <a:pt x="4" y="1"/>
                  </a:cubicBezTo>
                  <a:cubicBezTo>
                    <a:pt x="2" y="2"/>
                    <a:pt x="1" y="3"/>
                    <a:pt x="0" y="4"/>
                  </a:cubicBezTo>
                  <a:cubicBezTo>
                    <a:pt x="0" y="6"/>
                    <a:pt x="0" y="8"/>
                    <a:pt x="1" y="9"/>
                  </a:cubicBezTo>
                  <a:cubicBezTo>
                    <a:pt x="1" y="11"/>
                    <a:pt x="2" y="12"/>
                    <a:pt x="3" y="13"/>
                  </a:cubicBezTo>
                  <a:cubicBezTo>
                    <a:pt x="5" y="14"/>
                    <a:pt x="6" y="14"/>
                    <a:pt x="8" y="13"/>
                  </a:cubicBezTo>
                  <a:close/>
                </a:path>
              </a:pathLst>
            </a:custGeom>
            <a:solidFill>
              <a:srgbClr val="FFDEBE"/>
            </a:solidFill>
            <a:ln w="9525">
              <a:noFill/>
              <a:round/>
            </a:ln>
          </p:spPr>
          <p:txBody>
            <a:bodyPr/>
            <a:lstStyle/>
            <a:p>
              <a:endParaRPr lang="zh-CN" altLang="en-US"/>
            </a:p>
          </p:txBody>
        </p:sp>
        <p:sp>
          <p:nvSpPr>
            <p:cNvPr id="3119" name="Freeform 180"/>
            <p:cNvSpPr/>
            <p:nvPr/>
          </p:nvSpPr>
          <p:spPr bwMode="auto">
            <a:xfrm>
              <a:off x="5248275" y="2706688"/>
              <a:ext cx="101600" cy="111125"/>
            </a:xfrm>
            <a:custGeom>
              <a:avLst/>
              <a:gdLst>
                <a:gd name="T0" fmla="*/ 682484145 w 11"/>
                <a:gd name="T1" fmla="*/ 943312344 h 12"/>
                <a:gd name="T2" fmla="*/ 853107491 w 11"/>
                <a:gd name="T3" fmla="*/ 771800167 h 12"/>
                <a:gd name="T4" fmla="*/ 853107491 w 11"/>
                <a:gd name="T5" fmla="*/ 428775813 h 12"/>
                <a:gd name="T6" fmla="*/ 682484145 w 11"/>
                <a:gd name="T7" fmla="*/ 85751458 h 12"/>
                <a:gd name="T8" fmla="*/ 341237455 w 11"/>
                <a:gd name="T9" fmla="*/ 85751458 h 12"/>
                <a:gd name="T10" fmla="*/ 85307055 w 11"/>
                <a:gd name="T11" fmla="*/ 343024354 h 12"/>
                <a:gd name="T12" fmla="*/ 85307055 w 11"/>
                <a:gd name="T13" fmla="*/ 686039448 h 12"/>
                <a:gd name="T14" fmla="*/ 341237455 w 11"/>
                <a:gd name="T15" fmla="*/ 943312344 h 12"/>
                <a:gd name="T16" fmla="*/ 682484145 w 11"/>
                <a:gd name="T17" fmla="*/ 94331234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2">
                  <a:moveTo>
                    <a:pt x="8" y="11"/>
                  </a:moveTo>
                  <a:cubicBezTo>
                    <a:pt x="9" y="11"/>
                    <a:pt x="10" y="10"/>
                    <a:pt x="10" y="9"/>
                  </a:cubicBezTo>
                  <a:cubicBezTo>
                    <a:pt x="11" y="7"/>
                    <a:pt x="11" y="6"/>
                    <a:pt x="10" y="5"/>
                  </a:cubicBezTo>
                  <a:cubicBezTo>
                    <a:pt x="10" y="3"/>
                    <a:pt x="9" y="2"/>
                    <a:pt x="8" y="1"/>
                  </a:cubicBezTo>
                  <a:cubicBezTo>
                    <a:pt x="7" y="1"/>
                    <a:pt x="5" y="0"/>
                    <a:pt x="4" y="1"/>
                  </a:cubicBezTo>
                  <a:cubicBezTo>
                    <a:pt x="3" y="1"/>
                    <a:pt x="1" y="3"/>
                    <a:pt x="1" y="4"/>
                  </a:cubicBezTo>
                  <a:cubicBezTo>
                    <a:pt x="0" y="5"/>
                    <a:pt x="1" y="7"/>
                    <a:pt x="1" y="8"/>
                  </a:cubicBezTo>
                  <a:cubicBezTo>
                    <a:pt x="2" y="9"/>
                    <a:pt x="3" y="11"/>
                    <a:pt x="4" y="11"/>
                  </a:cubicBezTo>
                  <a:cubicBezTo>
                    <a:pt x="5" y="12"/>
                    <a:pt x="6" y="12"/>
                    <a:pt x="8" y="11"/>
                  </a:cubicBezTo>
                  <a:close/>
                </a:path>
              </a:pathLst>
            </a:custGeom>
            <a:solidFill>
              <a:srgbClr val="FFCFB5"/>
            </a:solidFill>
            <a:ln w="9525">
              <a:noFill/>
              <a:round/>
            </a:ln>
          </p:spPr>
          <p:txBody>
            <a:bodyPr/>
            <a:lstStyle/>
            <a:p>
              <a:endParaRPr lang="zh-CN" altLang="en-US"/>
            </a:p>
          </p:txBody>
        </p:sp>
        <p:sp>
          <p:nvSpPr>
            <p:cNvPr id="3120" name="Freeform 181"/>
            <p:cNvSpPr/>
            <p:nvPr/>
          </p:nvSpPr>
          <p:spPr bwMode="auto">
            <a:xfrm>
              <a:off x="5257800" y="2716213"/>
              <a:ext cx="82550" cy="92075"/>
            </a:xfrm>
            <a:custGeom>
              <a:avLst/>
              <a:gdLst>
                <a:gd name="T0" fmla="*/ 504774906 w 9"/>
                <a:gd name="T1" fmla="*/ 847780563 h 10"/>
                <a:gd name="T2" fmla="*/ 757166944 w 9"/>
                <a:gd name="T3" fmla="*/ 593450998 h 10"/>
                <a:gd name="T4" fmla="*/ 757166944 w 9"/>
                <a:gd name="T5" fmla="*/ 339112225 h 10"/>
                <a:gd name="T6" fmla="*/ 588911700 w 9"/>
                <a:gd name="T7" fmla="*/ 84782660 h 10"/>
                <a:gd name="T8" fmla="*/ 252392039 w 9"/>
                <a:gd name="T9" fmla="*/ 84782660 h 10"/>
                <a:gd name="T10" fmla="*/ 84127622 w 9"/>
                <a:gd name="T11" fmla="*/ 254338773 h 10"/>
                <a:gd name="T12" fmla="*/ 84127622 w 9"/>
                <a:gd name="T13" fmla="*/ 593450998 h 10"/>
                <a:gd name="T14" fmla="*/ 252392039 w 9"/>
                <a:gd name="T15" fmla="*/ 763007110 h 10"/>
                <a:gd name="T16" fmla="*/ 504774906 w 9"/>
                <a:gd name="T17" fmla="*/ 84778056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0">
                  <a:moveTo>
                    <a:pt x="6" y="10"/>
                  </a:moveTo>
                  <a:cubicBezTo>
                    <a:pt x="7" y="9"/>
                    <a:pt x="8" y="8"/>
                    <a:pt x="9" y="7"/>
                  </a:cubicBezTo>
                  <a:cubicBezTo>
                    <a:pt x="9" y="6"/>
                    <a:pt x="9" y="5"/>
                    <a:pt x="9" y="4"/>
                  </a:cubicBezTo>
                  <a:cubicBezTo>
                    <a:pt x="8" y="3"/>
                    <a:pt x="8" y="2"/>
                    <a:pt x="7" y="1"/>
                  </a:cubicBezTo>
                  <a:cubicBezTo>
                    <a:pt x="6" y="1"/>
                    <a:pt x="4" y="0"/>
                    <a:pt x="3" y="1"/>
                  </a:cubicBezTo>
                  <a:cubicBezTo>
                    <a:pt x="2" y="1"/>
                    <a:pt x="1" y="2"/>
                    <a:pt x="1" y="3"/>
                  </a:cubicBezTo>
                  <a:cubicBezTo>
                    <a:pt x="0" y="4"/>
                    <a:pt x="1" y="6"/>
                    <a:pt x="1" y="7"/>
                  </a:cubicBezTo>
                  <a:cubicBezTo>
                    <a:pt x="2" y="8"/>
                    <a:pt x="2" y="9"/>
                    <a:pt x="3" y="9"/>
                  </a:cubicBezTo>
                  <a:cubicBezTo>
                    <a:pt x="4" y="10"/>
                    <a:pt x="5" y="10"/>
                    <a:pt x="6" y="10"/>
                  </a:cubicBezTo>
                  <a:close/>
                </a:path>
              </a:pathLst>
            </a:custGeom>
            <a:solidFill>
              <a:srgbClr val="FFBFAB"/>
            </a:solidFill>
            <a:ln w="9525">
              <a:noFill/>
              <a:round/>
            </a:ln>
          </p:spPr>
          <p:txBody>
            <a:bodyPr/>
            <a:lstStyle/>
            <a:p>
              <a:endParaRPr lang="zh-CN" altLang="en-US"/>
            </a:p>
          </p:txBody>
        </p:sp>
        <p:sp>
          <p:nvSpPr>
            <p:cNvPr id="3121" name="Freeform 182"/>
            <p:cNvSpPr/>
            <p:nvPr/>
          </p:nvSpPr>
          <p:spPr bwMode="auto">
            <a:xfrm>
              <a:off x="5267325" y="2725738"/>
              <a:ext cx="65088" cy="74613"/>
            </a:xfrm>
            <a:custGeom>
              <a:avLst/>
              <a:gdLst>
                <a:gd name="T0" fmla="*/ 432286601 w 7"/>
                <a:gd name="T1" fmla="*/ 695887471 h 8"/>
                <a:gd name="T2" fmla="*/ 605206821 w 7"/>
                <a:gd name="T3" fmla="*/ 521917935 h 8"/>
                <a:gd name="T4" fmla="*/ 605206821 w 7"/>
                <a:gd name="T5" fmla="*/ 260958968 h 8"/>
                <a:gd name="T6" fmla="*/ 432286601 w 7"/>
                <a:gd name="T7" fmla="*/ 86989431 h 8"/>
                <a:gd name="T8" fmla="*/ 259375680 w 7"/>
                <a:gd name="T9" fmla="*/ 86989431 h 8"/>
                <a:gd name="T10" fmla="*/ 86455461 w 7"/>
                <a:gd name="T11" fmla="*/ 260958968 h 8"/>
                <a:gd name="T12" fmla="*/ 86455461 w 7"/>
                <a:gd name="T13" fmla="*/ 434928504 h 8"/>
                <a:gd name="T14" fmla="*/ 172920219 w 7"/>
                <a:gd name="T15" fmla="*/ 695887471 h 8"/>
                <a:gd name="T16" fmla="*/ 432286601 w 7"/>
                <a:gd name="T17" fmla="*/ 69588747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8">
                  <a:moveTo>
                    <a:pt x="5" y="8"/>
                  </a:moveTo>
                  <a:cubicBezTo>
                    <a:pt x="6" y="7"/>
                    <a:pt x="6" y="7"/>
                    <a:pt x="7" y="6"/>
                  </a:cubicBezTo>
                  <a:cubicBezTo>
                    <a:pt x="7" y="5"/>
                    <a:pt x="7" y="4"/>
                    <a:pt x="7" y="3"/>
                  </a:cubicBezTo>
                  <a:cubicBezTo>
                    <a:pt x="7" y="2"/>
                    <a:pt x="6" y="1"/>
                    <a:pt x="5" y="1"/>
                  </a:cubicBezTo>
                  <a:cubicBezTo>
                    <a:pt x="5" y="1"/>
                    <a:pt x="4" y="0"/>
                    <a:pt x="3" y="1"/>
                  </a:cubicBezTo>
                  <a:cubicBezTo>
                    <a:pt x="2" y="1"/>
                    <a:pt x="1" y="2"/>
                    <a:pt x="1" y="3"/>
                  </a:cubicBezTo>
                  <a:cubicBezTo>
                    <a:pt x="0" y="3"/>
                    <a:pt x="1" y="5"/>
                    <a:pt x="1" y="5"/>
                  </a:cubicBezTo>
                  <a:cubicBezTo>
                    <a:pt x="1" y="6"/>
                    <a:pt x="2" y="7"/>
                    <a:pt x="2" y="8"/>
                  </a:cubicBezTo>
                  <a:cubicBezTo>
                    <a:pt x="3" y="8"/>
                    <a:pt x="4" y="8"/>
                    <a:pt x="5" y="8"/>
                  </a:cubicBezTo>
                  <a:close/>
                </a:path>
              </a:pathLst>
            </a:custGeom>
            <a:solidFill>
              <a:srgbClr val="FFB0A2"/>
            </a:solidFill>
            <a:ln w="9525">
              <a:noFill/>
              <a:round/>
            </a:ln>
          </p:spPr>
          <p:txBody>
            <a:bodyPr/>
            <a:lstStyle/>
            <a:p>
              <a:endParaRPr lang="zh-CN" altLang="en-US"/>
            </a:p>
          </p:txBody>
        </p:sp>
        <p:sp>
          <p:nvSpPr>
            <p:cNvPr id="3122" name="Freeform 183"/>
            <p:cNvSpPr/>
            <p:nvPr/>
          </p:nvSpPr>
          <p:spPr bwMode="auto">
            <a:xfrm>
              <a:off x="4733925" y="2651125"/>
              <a:ext cx="119063" cy="120650"/>
            </a:xfrm>
            <a:custGeom>
              <a:avLst/>
              <a:gdLst>
                <a:gd name="T0" fmla="*/ 922701615 w 13"/>
                <a:gd name="T1" fmla="*/ 172269638 h 13"/>
                <a:gd name="T2" fmla="*/ 587172923 w 13"/>
                <a:gd name="T3" fmla="*/ 0 h 13"/>
                <a:gd name="T4" fmla="*/ 251644230 w 13"/>
                <a:gd name="T5" fmla="*/ 86134819 h 13"/>
                <a:gd name="T6" fmla="*/ 83884463 w 13"/>
                <a:gd name="T7" fmla="*/ 430664815 h 13"/>
                <a:gd name="T8" fmla="*/ 167759767 w 13"/>
                <a:gd name="T9" fmla="*/ 861329631 h 13"/>
                <a:gd name="T10" fmla="*/ 503288460 w 13"/>
                <a:gd name="T11" fmla="*/ 1119724808 h 13"/>
                <a:gd name="T12" fmla="*/ 838817152 w 13"/>
                <a:gd name="T13" fmla="*/ 861329631 h 13"/>
                <a:gd name="T14" fmla="*/ 1090461382 w 13"/>
                <a:gd name="T15" fmla="*/ 516799635 h 13"/>
                <a:gd name="T16" fmla="*/ 922701615 w 13"/>
                <a:gd name="T17" fmla="*/ 17226963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11" y="2"/>
                  </a:moveTo>
                  <a:cubicBezTo>
                    <a:pt x="10" y="1"/>
                    <a:pt x="9" y="0"/>
                    <a:pt x="7" y="0"/>
                  </a:cubicBezTo>
                  <a:cubicBezTo>
                    <a:pt x="6" y="0"/>
                    <a:pt x="4" y="0"/>
                    <a:pt x="3" y="1"/>
                  </a:cubicBezTo>
                  <a:cubicBezTo>
                    <a:pt x="2" y="2"/>
                    <a:pt x="1" y="4"/>
                    <a:pt x="1" y="5"/>
                  </a:cubicBezTo>
                  <a:cubicBezTo>
                    <a:pt x="0" y="7"/>
                    <a:pt x="1" y="9"/>
                    <a:pt x="2" y="10"/>
                  </a:cubicBezTo>
                  <a:cubicBezTo>
                    <a:pt x="2" y="11"/>
                    <a:pt x="4" y="12"/>
                    <a:pt x="6" y="13"/>
                  </a:cubicBezTo>
                  <a:cubicBezTo>
                    <a:pt x="7" y="13"/>
                    <a:pt x="9" y="11"/>
                    <a:pt x="10" y="10"/>
                  </a:cubicBezTo>
                  <a:cubicBezTo>
                    <a:pt x="11" y="9"/>
                    <a:pt x="12" y="8"/>
                    <a:pt x="13" y="6"/>
                  </a:cubicBezTo>
                  <a:cubicBezTo>
                    <a:pt x="13" y="5"/>
                    <a:pt x="12" y="3"/>
                    <a:pt x="11" y="2"/>
                  </a:cubicBezTo>
                  <a:close/>
                </a:path>
              </a:pathLst>
            </a:custGeom>
            <a:solidFill>
              <a:srgbClr val="FFDEBE"/>
            </a:solidFill>
            <a:ln w="9525">
              <a:noFill/>
              <a:round/>
            </a:ln>
          </p:spPr>
          <p:txBody>
            <a:bodyPr/>
            <a:lstStyle/>
            <a:p>
              <a:endParaRPr lang="zh-CN" altLang="en-US"/>
            </a:p>
          </p:txBody>
        </p:sp>
        <p:sp>
          <p:nvSpPr>
            <p:cNvPr id="3123" name="Freeform 184"/>
            <p:cNvSpPr/>
            <p:nvPr/>
          </p:nvSpPr>
          <p:spPr bwMode="auto">
            <a:xfrm>
              <a:off x="4741863" y="2660650"/>
              <a:ext cx="101600" cy="101600"/>
            </a:xfrm>
            <a:custGeom>
              <a:avLst/>
              <a:gdLst>
                <a:gd name="T0" fmla="*/ 853107491 w 11"/>
                <a:gd name="T1" fmla="*/ 170623345 h 11"/>
                <a:gd name="T2" fmla="*/ 511860800 w 11"/>
                <a:gd name="T3" fmla="*/ 0 h 11"/>
                <a:gd name="T4" fmla="*/ 255930400 w 11"/>
                <a:gd name="T5" fmla="*/ 85307055 h 11"/>
                <a:gd name="T6" fmla="*/ 0 w 11"/>
                <a:gd name="T7" fmla="*/ 341237455 h 11"/>
                <a:gd name="T8" fmla="*/ 85307055 w 11"/>
                <a:gd name="T9" fmla="*/ 682484145 h 11"/>
                <a:gd name="T10" fmla="*/ 426553745 w 11"/>
                <a:gd name="T11" fmla="*/ 938414545 h 11"/>
                <a:gd name="T12" fmla="*/ 767791200 w 11"/>
                <a:gd name="T13" fmla="*/ 767791200 h 11"/>
                <a:gd name="T14" fmla="*/ 938414545 w 11"/>
                <a:gd name="T15" fmla="*/ 426553745 h 11"/>
                <a:gd name="T16" fmla="*/ 853107491 w 11"/>
                <a:gd name="T17" fmla="*/ 170623345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1">
                  <a:moveTo>
                    <a:pt x="10" y="2"/>
                  </a:moveTo>
                  <a:cubicBezTo>
                    <a:pt x="9" y="0"/>
                    <a:pt x="8" y="0"/>
                    <a:pt x="6" y="0"/>
                  </a:cubicBezTo>
                  <a:cubicBezTo>
                    <a:pt x="5" y="0"/>
                    <a:pt x="4" y="0"/>
                    <a:pt x="3" y="1"/>
                  </a:cubicBezTo>
                  <a:cubicBezTo>
                    <a:pt x="2" y="2"/>
                    <a:pt x="1" y="3"/>
                    <a:pt x="0" y="4"/>
                  </a:cubicBezTo>
                  <a:cubicBezTo>
                    <a:pt x="0" y="6"/>
                    <a:pt x="0" y="7"/>
                    <a:pt x="1" y="8"/>
                  </a:cubicBezTo>
                  <a:cubicBezTo>
                    <a:pt x="2" y="10"/>
                    <a:pt x="3" y="11"/>
                    <a:pt x="5" y="11"/>
                  </a:cubicBezTo>
                  <a:cubicBezTo>
                    <a:pt x="6" y="11"/>
                    <a:pt x="7" y="10"/>
                    <a:pt x="9" y="9"/>
                  </a:cubicBezTo>
                  <a:cubicBezTo>
                    <a:pt x="10" y="8"/>
                    <a:pt x="11" y="7"/>
                    <a:pt x="11" y="5"/>
                  </a:cubicBezTo>
                  <a:cubicBezTo>
                    <a:pt x="11" y="4"/>
                    <a:pt x="10" y="3"/>
                    <a:pt x="10" y="2"/>
                  </a:cubicBezTo>
                  <a:close/>
                </a:path>
              </a:pathLst>
            </a:custGeom>
            <a:solidFill>
              <a:srgbClr val="FFCFB5"/>
            </a:solidFill>
            <a:ln w="9525">
              <a:noFill/>
              <a:round/>
            </a:ln>
          </p:spPr>
          <p:txBody>
            <a:bodyPr/>
            <a:lstStyle/>
            <a:p>
              <a:endParaRPr lang="zh-CN" altLang="en-US"/>
            </a:p>
          </p:txBody>
        </p:sp>
        <p:sp>
          <p:nvSpPr>
            <p:cNvPr id="3124" name="Freeform 185"/>
            <p:cNvSpPr/>
            <p:nvPr/>
          </p:nvSpPr>
          <p:spPr bwMode="auto">
            <a:xfrm>
              <a:off x="4751388" y="2660650"/>
              <a:ext cx="82550" cy="92075"/>
            </a:xfrm>
            <a:custGeom>
              <a:avLst/>
              <a:gdLst>
                <a:gd name="T0" fmla="*/ 673039322 w 9"/>
                <a:gd name="T1" fmla="*/ 169556113 h 10"/>
                <a:gd name="T2" fmla="*/ 420647283 w 9"/>
                <a:gd name="T3" fmla="*/ 84782660 h 10"/>
                <a:gd name="T4" fmla="*/ 168255244 w 9"/>
                <a:gd name="T5" fmla="*/ 169556113 h 10"/>
                <a:gd name="T6" fmla="*/ 0 w 9"/>
                <a:gd name="T7" fmla="*/ 339112225 h 10"/>
                <a:gd name="T8" fmla="*/ 84127622 w 9"/>
                <a:gd name="T9" fmla="*/ 678224450 h 10"/>
                <a:gd name="T10" fmla="*/ 336519661 w 9"/>
                <a:gd name="T11" fmla="*/ 847780563 h 10"/>
                <a:gd name="T12" fmla="*/ 588911700 w 9"/>
                <a:gd name="T13" fmla="*/ 678224450 h 10"/>
                <a:gd name="T14" fmla="*/ 757166944 w 9"/>
                <a:gd name="T15" fmla="*/ 423894885 h 10"/>
                <a:gd name="T16" fmla="*/ 673039322 w 9"/>
                <a:gd name="T17" fmla="*/ 16955611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0">
                  <a:moveTo>
                    <a:pt x="8" y="2"/>
                  </a:moveTo>
                  <a:cubicBezTo>
                    <a:pt x="7" y="1"/>
                    <a:pt x="6" y="1"/>
                    <a:pt x="5" y="1"/>
                  </a:cubicBezTo>
                  <a:cubicBezTo>
                    <a:pt x="4" y="0"/>
                    <a:pt x="3" y="1"/>
                    <a:pt x="2" y="2"/>
                  </a:cubicBezTo>
                  <a:cubicBezTo>
                    <a:pt x="1" y="2"/>
                    <a:pt x="0" y="3"/>
                    <a:pt x="0" y="4"/>
                  </a:cubicBezTo>
                  <a:cubicBezTo>
                    <a:pt x="0" y="6"/>
                    <a:pt x="0" y="7"/>
                    <a:pt x="1" y="8"/>
                  </a:cubicBezTo>
                  <a:cubicBezTo>
                    <a:pt x="2" y="9"/>
                    <a:pt x="3" y="10"/>
                    <a:pt x="4" y="10"/>
                  </a:cubicBezTo>
                  <a:cubicBezTo>
                    <a:pt x="5" y="10"/>
                    <a:pt x="6" y="9"/>
                    <a:pt x="7" y="8"/>
                  </a:cubicBezTo>
                  <a:cubicBezTo>
                    <a:pt x="8" y="7"/>
                    <a:pt x="9" y="6"/>
                    <a:pt x="9" y="5"/>
                  </a:cubicBezTo>
                  <a:cubicBezTo>
                    <a:pt x="9" y="4"/>
                    <a:pt x="9" y="3"/>
                    <a:pt x="8" y="2"/>
                  </a:cubicBezTo>
                  <a:close/>
                </a:path>
              </a:pathLst>
            </a:custGeom>
            <a:solidFill>
              <a:srgbClr val="FFBFAB"/>
            </a:solidFill>
            <a:ln w="9525">
              <a:noFill/>
              <a:round/>
            </a:ln>
          </p:spPr>
          <p:txBody>
            <a:bodyPr/>
            <a:lstStyle/>
            <a:p>
              <a:endParaRPr lang="zh-CN" altLang="en-US"/>
            </a:p>
          </p:txBody>
        </p:sp>
        <p:sp>
          <p:nvSpPr>
            <p:cNvPr id="3125" name="Freeform 186"/>
            <p:cNvSpPr/>
            <p:nvPr/>
          </p:nvSpPr>
          <p:spPr bwMode="auto">
            <a:xfrm>
              <a:off x="4760913" y="2670175"/>
              <a:ext cx="65088" cy="74613"/>
            </a:xfrm>
            <a:custGeom>
              <a:avLst/>
              <a:gdLst>
                <a:gd name="T0" fmla="*/ 518751360 w 7"/>
                <a:gd name="T1" fmla="*/ 173969536 h 8"/>
                <a:gd name="T2" fmla="*/ 345831141 w 7"/>
                <a:gd name="T3" fmla="*/ 0 h 8"/>
                <a:gd name="T4" fmla="*/ 172920219 w 7"/>
                <a:gd name="T5" fmla="*/ 86989431 h 8"/>
                <a:gd name="T6" fmla="*/ 0 w 7"/>
                <a:gd name="T7" fmla="*/ 347948399 h 8"/>
                <a:gd name="T8" fmla="*/ 86455461 w 7"/>
                <a:gd name="T9" fmla="*/ 521917935 h 8"/>
                <a:gd name="T10" fmla="*/ 259375680 w 7"/>
                <a:gd name="T11" fmla="*/ 695887471 h 8"/>
                <a:gd name="T12" fmla="*/ 432286601 w 7"/>
                <a:gd name="T13" fmla="*/ 521917935 h 8"/>
                <a:gd name="T14" fmla="*/ 605206821 w 7"/>
                <a:gd name="T15" fmla="*/ 347948399 h 8"/>
                <a:gd name="T16" fmla="*/ 518751360 w 7"/>
                <a:gd name="T17" fmla="*/ 17396953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8">
                  <a:moveTo>
                    <a:pt x="6" y="2"/>
                  </a:moveTo>
                  <a:cubicBezTo>
                    <a:pt x="6" y="1"/>
                    <a:pt x="5" y="1"/>
                    <a:pt x="4" y="0"/>
                  </a:cubicBezTo>
                  <a:cubicBezTo>
                    <a:pt x="3" y="0"/>
                    <a:pt x="2" y="1"/>
                    <a:pt x="2" y="1"/>
                  </a:cubicBezTo>
                  <a:cubicBezTo>
                    <a:pt x="1" y="2"/>
                    <a:pt x="0" y="3"/>
                    <a:pt x="0" y="4"/>
                  </a:cubicBezTo>
                  <a:cubicBezTo>
                    <a:pt x="0" y="4"/>
                    <a:pt x="0" y="6"/>
                    <a:pt x="1" y="6"/>
                  </a:cubicBezTo>
                  <a:cubicBezTo>
                    <a:pt x="1" y="7"/>
                    <a:pt x="2" y="8"/>
                    <a:pt x="3" y="8"/>
                  </a:cubicBezTo>
                  <a:cubicBezTo>
                    <a:pt x="4" y="8"/>
                    <a:pt x="5" y="7"/>
                    <a:pt x="5" y="6"/>
                  </a:cubicBezTo>
                  <a:cubicBezTo>
                    <a:pt x="6" y="6"/>
                    <a:pt x="7" y="5"/>
                    <a:pt x="7" y="4"/>
                  </a:cubicBezTo>
                  <a:cubicBezTo>
                    <a:pt x="7" y="3"/>
                    <a:pt x="7" y="2"/>
                    <a:pt x="6" y="2"/>
                  </a:cubicBezTo>
                  <a:close/>
                </a:path>
              </a:pathLst>
            </a:custGeom>
            <a:solidFill>
              <a:srgbClr val="FFB0A2"/>
            </a:solidFill>
            <a:ln w="9525">
              <a:noFill/>
              <a:round/>
            </a:ln>
          </p:spPr>
          <p:txBody>
            <a:bodyPr/>
            <a:lstStyle/>
            <a:p>
              <a:endParaRPr lang="zh-CN" altLang="en-US"/>
            </a:p>
          </p:txBody>
        </p:sp>
        <p:sp>
          <p:nvSpPr>
            <p:cNvPr id="3126" name="Freeform 187"/>
            <p:cNvSpPr/>
            <p:nvPr/>
          </p:nvSpPr>
          <p:spPr bwMode="auto">
            <a:xfrm>
              <a:off x="4678363" y="2373313"/>
              <a:ext cx="727075" cy="676275"/>
            </a:xfrm>
            <a:custGeom>
              <a:avLst/>
              <a:gdLst>
                <a:gd name="T0" fmla="*/ 2147483646 w 79"/>
                <a:gd name="T1" fmla="*/ 686576614 h 73"/>
                <a:gd name="T2" fmla="*/ 2147483646 w 79"/>
                <a:gd name="T3" fmla="*/ 0 h 73"/>
                <a:gd name="T4" fmla="*/ 2147483646 w 79"/>
                <a:gd name="T5" fmla="*/ 772398690 h 73"/>
                <a:gd name="T6" fmla="*/ 2147483646 w 79"/>
                <a:gd name="T7" fmla="*/ 2145561182 h 73"/>
                <a:gd name="T8" fmla="*/ 2147483646 w 79"/>
                <a:gd name="T9" fmla="*/ 2147483646 h 73"/>
                <a:gd name="T10" fmla="*/ 2147483646 w 79"/>
                <a:gd name="T11" fmla="*/ 2147483646 h 73"/>
                <a:gd name="T12" fmla="*/ 2147483646 w 79"/>
                <a:gd name="T13" fmla="*/ 2147483646 h 73"/>
                <a:gd name="T14" fmla="*/ 0 w 79"/>
                <a:gd name="T15" fmla="*/ 2147483646 h 73"/>
                <a:gd name="T16" fmla="*/ 508225425 w 79"/>
                <a:gd name="T17" fmla="*/ 2147483646 h 73"/>
                <a:gd name="T18" fmla="*/ 1355267800 w 79"/>
                <a:gd name="T19" fmla="*/ 2147483646 h 73"/>
                <a:gd name="T20" fmla="*/ 2147483646 w 79"/>
                <a:gd name="T21" fmla="*/ 2147483646 h 73"/>
                <a:gd name="T22" fmla="*/ 2147483646 w 79"/>
                <a:gd name="T23" fmla="*/ 2147483646 h 73"/>
                <a:gd name="T24" fmla="*/ 2147483646 w 79"/>
                <a:gd name="T25" fmla="*/ 2147483646 h 73"/>
                <a:gd name="T26" fmla="*/ 2147483646 w 79"/>
                <a:gd name="T27" fmla="*/ 2147483646 h 73"/>
                <a:gd name="T28" fmla="*/ 2147483646 w 79"/>
                <a:gd name="T29" fmla="*/ 1973917028 h 73"/>
                <a:gd name="T30" fmla="*/ 2147483646 w 79"/>
                <a:gd name="T31" fmla="*/ 858220767 h 73"/>
                <a:gd name="T32" fmla="*/ 2147483646 w 79"/>
                <a:gd name="T33" fmla="*/ 686576614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73">
                  <a:moveTo>
                    <a:pt x="70" y="8"/>
                  </a:moveTo>
                  <a:cubicBezTo>
                    <a:pt x="68" y="5"/>
                    <a:pt x="64" y="3"/>
                    <a:pt x="61" y="0"/>
                  </a:cubicBezTo>
                  <a:cubicBezTo>
                    <a:pt x="63" y="3"/>
                    <a:pt x="67" y="7"/>
                    <a:pt x="69" y="9"/>
                  </a:cubicBezTo>
                  <a:cubicBezTo>
                    <a:pt x="72" y="14"/>
                    <a:pt x="72" y="19"/>
                    <a:pt x="74" y="25"/>
                  </a:cubicBezTo>
                  <a:cubicBezTo>
                    <a:pt x="76" y="32"/>
                    <a:pt x="73" y="39"/>
                    <a:pt x="71" y="45"/>
                  </a:cubicBezTo>
                  <a:cubicBezTo>
                    <a:pt x="65" y="62"/>
                    <a:pt x="51" y="71"/>
                    <a:pt x="35" y="69"/>
                  </a:cubicBezTo>
                  <a:cubicBezTo>
                    <a:pt x="34" y="69"/>
                    <a:pt x="33" y="69"/>
                    <a:pt x="32" y="69"/>
                  </a:cubicBezTo>
                  <a:cubicBezTo>
                    <a:pt x="16" y="68"/>
                    <a:pt x="7" y="60"/>
                    <a:pt x="0" y="47"/>
                  </a:cubicBezTo>
                  <a:cubicBezTo>
                    <a:pt x="2" y="51"/>
                    <a:pt x="3" y="55"/>
                    <a:pt x="6" y="59"/>
                  </a:cubicBezTo>
                  <a:cubicBezTo>
                    <a:pt x="9" y="62"/>
                    <a:pt x="12" y="65"/>
                    <a:pt x="16" y="67"/>
                  </a:cubicBezTo>
                  <a:cubicBezTo>
                    <a:pt x="22" y="72"/>
                    <a:pt x="31" y="73"/>
                    <a:pt x="38" y="73"/>
                  </a:cubicBezTo>
                  <a:cubicBezTo>
                    <a:pt x="49" y="73"/>
                    <a:pt x="60" y="70"/>
                    <a:pt x="67" y="62"/>
                  </a:cubicBezTo>
                  <a:cubicBezTo>
                    <a:pt x="70" y="59"/>
                    <a:pt x="73" y="55"/>
                    <a:pt x="75" y="51"/>
                  </a:cubicBezTo>
                  <a:cubicBezTo>
                    <a:pt x="77" y="46"/>
                    <a:pt x="78" y="41"/>
                    <a:pt x="78" y="37"/>
                  </a:cubicBezTo>
                  <a:cubicBezTo>
                    <a:pt x="79" y="32"/>
                    <a:pt x="78" y="27"/>
                    <a:pt x="77" y="23"/>
                  </a:cubicBezTo>
                  <a:cubicBezTo>
                    <a:pt x="76" y="19"/>
                    <a:pt x="74" y="13"/>
                    <a:pt x="71" y="10"/>
                  </a:cubicBezTo>
                  <a:cubicBezTo>
                    <a:pt x="71" y="9"/>
                    <a:pt x="71" y="9"/>
                    <a:pt x="70" y="8"/>
                  </a:cubicBezTo>
                  <a:close/>
                </a:path>
              </a:pathLst>
            </a:custGeom>
            <a:solidFill>
              <a:srgbClr val="FFC3A2"/>
            </a:solidFill>
            <a:ln w="9525">
              <a:noFill/>
              <a:round/>
            </a:ln>
          </p:spPr>
          <p:txBody>
            <a:bodyPr/>
            <a:lstStyle/>
            <a:p>
              <a:endParaRPr lang="zh-CN" altLang="en-US"/>
            </a:p>
          </p:txBody>
        </p:sp>
        <p:sp>
          <p:nvSpPr>
            <p:cNvPr id="3127" name="Freeform 188"/>
            <p:cNvSpPr/>
            <p:nvPr/>
          </p:nvSpPr>
          <p:spPr bwMode="auto">
            <a:xfrm>
              <a:off x="4862513" y="2336800"/>
              <a:ext cx="368300" cy="101600"/>
            </a:xfrm>
            <a:custGeom>
              <a:avLst/>
              <a:gdLst>
                <a:gd name="T0" fmla="*/ 1356448900 w 40"/>
                <a:gd name="T1" fmla="*/ 426553745 h 11"/>
                <a:gd name="T2" fmla="*/ 1356448900 w 40"/>
                <a:gd name="T3" fmla="*/ 426553745 h 11"/>
                <a:gd name="T4" fmla="*/ 1441231560 w 40"/>
                <a:gd name="T5" fmla="*/ 511860800 h 11"/>
                <a:gd name="T6" fmla="*/ 1526005013 w 40"/>
                <a:gd name="T7" fmla="*/ 426553745 h 11"/>
                <a:gd name="T8" fmla="*/ 1610787673 w 40"/>
                <a:gd name="T9" fmla="*/ 511860800 h 11"/>
                <a:gd name="T10" fmla="*/ 1695561125 w 40"/>
                <a:gd name="T11" fmla="*/ 511860800 h 11"/>
                <a:gd name="T12" fmla="*/ 1780343785 w 40"/>
                <a:gd name="T13" fmla="*/ 511860800 h 11"/>
                <a:gd name="T14" fmla="*/ 1865117238 w 40"/>
                <a:gd name="T15" fmla="*/ 426553745 h 11"/>
                <a:gd name="T16" fmla="*/ 1949899898 w 40"/>
                <a:gd name="T17" fmla="*/ 511860800 h 11"/>
                <a:gd name="T18" fmla="*/ 2034673350 w 40"/>
                <a:gd name="T19" fmla="*/ 597177091 h 11"/>
                <a:gd name="T20" fmla="*/ 2119456010 w 40"/>
                <a:gd name="T21" fmla="*/ 682484145 h 11"/>
                <a:gd name="T22" fmla="*/ 2147483646 w 40"/>
                <a:gd name="T23" fmla="*/ 682484145 h 11"/>
                <a:gd name="T24" fmla="*/ 2147483646 w 40"/>
                <a:gd name="T25" fmla="*/ 682484145 h 11"/>
                <a:gd name="T26" fmla="*/ 2147483646 w 40"/>
                <a:gd name="T27" fmla="*/ 597177091 h 11"/>
                <a:gd name="T28" fmla="*/ 2147483646 w 40"/>
                <a:gd name="T29" fmla="*/ 767791200 h 11"/>
                <a:gd name="T30" fmla="*/ 2147483646 w 40"/>
                <a:gd name="T31" fmla="*/ 682484145 h 11"/>
                <a:gd name="T32" fmla="*/ 2147483646 w 40"/>
                <a:gd name="T33" fmla="*/ 767791200 h 11"/>
                <a:gd name="T34" fmla="*/ 2147483646 w 40"/>
                <a:gd name="T35" fmla="*/ 682484145 h 11"/>
                <a:gd name="T36" fmla="*/ 2147483646 w 40"/>
                <a:gd name="T37" fmla="*/ 682484145 h 11"/>
                <a:gd name="T38" fmla="*/ 2147483646 w 40"/>
                <a:gd name="T39" fmla="*/ 767791200 h 11"/>
                <a:gd name="T40" fmla="*/ 2147483646 w 40"/>
                <a:gd name="T41" fmla="*/ 853107491 h 11"/>
                <a:gd name="T42" fmla="*/ 2147483646 w 40"/>
                <a:gd name="T43" fmla="*/ 938414545 h 11"/>
                <a:gd name="T44" fmla="*/ 2147483646 w 40"/>
                <a:gd name="T45" fmla="*/ 938414545 h 11"/>
                <a:gd name="T46" fmla="*/ 2147483646 w 40"/>
                <a:gd name="T47" fmla="*/ 853107491 h 11"/>
                <a:gd name="T48" fmla="*/ 2147483646 w 40"/>
                <a:gd name="T49" fmla="*/ 853107491 h 11"/>
                <a:gd name="T50" fmla="*/ 2147483646 w 40"/>
                <a:gd name="T51" fmla="*/ 938414545 h 11"/>
                <a:gd name="T52" fmla="*/ 2147483646 w 40"/>
                <a:gd name="T53" fmla="*/ 938414545 h 11"/>
                <a:gd name="T54" fmla="*/ 2147483646 w 40"/>
                <a:gd name="T55" fmla="*/ 853107491 h 11"/>
                <a:gd name="T56" fmla="*/ 2147483646 w 40"/>
                <a:gd name="T57" fmla="*/ 853107491 h 11"/>
                <a:gd name="T58" fmla="*/ 2147483646 w 40"/>
                <a:gd name="T59" fmla="*/ 767791200 h 11"/>
                <a:gd name="T60" fmla="*/ 2147483646 w 40"/>
                <a:gd name="T61" fmla="*/ 767791200 h 11"/>
                <a:gd name="T62" fmla="*/ 2147483646 w 40"/>
                <a:gd name="T63" fmla="*/ 682484145 h 11"/>
                <a:gd name="T64" fmla="*/ 2147483646 w 40"/>
                <a:gd name="T65" fmla="*/ 682484145 h 11"/>
                <a:gd name="T66" fmla="*/ 2147483646 w 40"/>
                <a:gd name="T67" fmla="*/ 597177091 h 11"/>
                <a:gd name="T68" fmla="*/ 2147483646 w 40"/>
                <a:gd name="T69" fmla="*/ 511860800 h 11"/>
                <a:gd name="T70" fmla="*/ 2147483646 w 40"/>
                <a:gd name="T71" fmla="*/ 426553745 h 11"/>
                <a:gd name="T72" fmla="*/ 2147483646 w 40"/>
                <a:gd name="T73" fmla="*/ 341237455 h 11"/>
                <a:gd name="T74" fmla="*/ 2147483646 w 40"/>
                <a:gd name="T75" fmla="*/ 255930400 h 11"/>
                <a:gd name="T76" fmla="*/ 2147483646 w 40"/>
                <a:gd name="T77" fmla="*/ 170623345 h 11"/>
                <a:gd name="T78" fmla="*/ 2147483646 w 40"/>
                <a:gd name="T79" fmla="*/ 170623345 h 11"/>
                <a:gd name="T80" fmla="*/ 2147483646 w 40"/>
                <a:gd name="T81" fmla="*/ 255930400 h 11"/>
                <a:gd name="T82" fmla="*/ 2147483646 w 40"/>
                <a:gd name="T83" fmla="*/ 170623345 h 11"/>
                <a:gd name="T84" fmla="*/ 2034673350 w 40"/>
                <a:gd name="T85" fmla="*/ 85307055 h 11"/>
                <a:gd name="T86" fmla="*/ 1526005013 w 40"/>
                <a:gd name="T87" fmla="*/ 85307055 h 11"/>
                <a:gd name="T88" fmla="*/ 1441231560 w 40"/>
                <a:gd name="T89" fmla="*/ 85307055 h 11"/>
                <a:gd name="T90" fmla="*/ 1186892788 w 40"/>
                <a:gd name="T91" fmla="*/ 85307055 h 11"/>
                <a:gd name="T92" fmla="*/ 1017336675 w 40"/>
                <a:gd name="T93" fmla="*/ 85307055 h 11"/>
                <a:gd name="T94" fmla="*/ 932563223 w 40"/>
                <a:gd name="T95" fmla="*/ 170623345 h 11"/>
                <a:gd name="T96" fmla="*/ 678224450 w 40"/>
                <a:gd name="T97" fmla="*/ 170623345 h 11"/>
                <a:gd name="T98" fmla="*/ 339112225 w 40"/>
                <a:gd name="T99" fmla="*/ 341237455 h 11"/>
                <a:gd name="T100" fmla="*/ 84782660 w 40"/>
                <a:gd name="T101" fmla="*/ 597177091 h 11"/>
                <a:gd name="T102" fmla="*/ 0 w 40"/>
                <a:gd name="T103" fmla="*/ 682484145 h 11"/>
                <a:gd name="T104" fmla="*/ 169556113 w 40"/>
                <a:gd name="T105" fmla="*/ 597177091 h 11"/>
                <a:gd name="T106" fmla="*/ 169556113 w 40"/>
                <a:gd name="T107" fmla="*/ 597177091 h 11"/>
                <a:gd name="T108" fmla="*/ 339112225 w 40"/>
                <a:gd name="T109" fmla="*/ 511860800 h 11"/>
                <a:gd name="T110" fmla="*/ 508668338 w 40"/>
                <a:gd name="T111" fmla="*/ 511860800 h 11"/>
                <a:gd name="T112" fmla="*/ 593450998 w 40"/>
                <a:gd name="T113" fmla="*/ 511860800 h 11"/>
                <a:gd name="T114" fmla="*/ 678224450 w 40"/>
                <a:gd name="T115" fmla="*/ 426553745 h 11"/>
                <a:gd name="T116" fmla="*/ 847780563 w 40"/>
                <a:gd name="T117" fmla="*/ 426553745 h 11"/>
                <a:gd name="T118" fmla="*/ 932563223 w 40"/>
                <a:gd name="T119" fmla="*/ 426553745 h 11"/>
                <a:gd name="T120" fmla="*/ 1102119335 w 40"/>
                <a:gd name="T121" fmla="*/ 426553745 h 11"/>
                <a:gd name="T122" fmla="*/ 1186892788 w 40"/>
                <a:gd name="T123" fmla="*/ 426553745 h 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11">
                  <a:moveTo>
                    <a:pt x="14" y="5"/>
                  </a:moveTo>
                  <a:cubicBezTo>
                    <a:pt x="14" y="5"/>
                    <a:pt x="14" y="5"/>
                    <a:pt x="14" y="6"/>
                  </a:cubicBezTo>
                  <a:cubicBezTo>
                    <a:pt x="14" y="5"/>
                    <a:pt x="14" y="6"/>
                    <a:pt x="14" y="5"/>
                  </a:cubicBezTo>
                  <a:cubicBezTo>
                    <a:pt x="14" y="6"/>
                    <a:pt x="15" y="5"/>
                    <a:pt x="15" y="6"/>
                  </a:cubicBezTo>
                  <a:cubicBezTo>
                    <a:pt x="15" y="6"/>
                    <a:pt x="15" y="5"/>
                    <a:pt x="15" y="5"/>
                  </a:cubicBezTo>
                  <a:cubicBezTo>
                    <a:pt x="15" y="5"/>
                    <a:pt x="15" y="5"/>
                    <a:pt x="15" y="6"/>
                  </a:cubicBezTo>
                  <a:cubicBezTo>
                    <a:pt x="15" y="5"/>
                    <a:pt x="15" y="5"/>
                    <a:pt x="15" y="5"/>
                  </a:cubicBezTo>
                  <a:cubicBezTo>
                    <a:pt x="16" y="5"/>
                    <a:pt x="15"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7" y="5"/>
                    <a:pt x="17" y="5"/>
                  </a:cubicBezTo>
                  <a:cubicBezTo>
                    <a:pt x="17" y="5"/>
                    <a:pt x="16" y="6"/>
                    <a:pt x="16" y="6"/>
                  </a:cubicBezTo>
                  <a:cubicBezTo>
                    <a:pt x="16" y="6"/>
                    <a:pt x="16" y="5"/>
                    <a:pt x="16" y="5"/>
                  </a:cubicBezTo>
                  <a:cubicBezTo>
                    <a:pt x="16" y="6"/>
                    <a:pt x="16" y="6"/>
                    <a:pt x="16" y="6"/>
                  </a:cubicBezTo>
                  <a:cubicBezTo>
                    <a:pt x="16" y="5"/>
                    <a:pt x="16" y="6"/>
                    <a:pt x="16" y="6"/>
                  </a:cubicBezTo>
                  <a:cubicBezTo>
                    <a:pt x="16" y="6"/>
                    <a:pt x="16" y="6"/>
                    <a:pt x="16" y="5"/>
                  </a:cubicBezTo>
                  <a:cubicBezTo>
                    <a:pt x="16" y="5"/>
                    <a:pt x="16" y="5"/>
                    <a:pt x="15" y="6"/>
                  </a:cubicBezTo>
                  <a:cubicBezTo>
                    <a:pt x="16" y="6"/>
                    <a:pt x="16" y="6"/>
                    <a:pt x="16" y="6"/>
                  </a:cubicBezTo>
                  <a:cubicBezTo>
                    <a:pt x="17" y="6"/>
                    <a:pt x="17" y="6"/>
                    <a:pt x="17" y="6"/>
                  </a:cubicBezTo>
                  <a:cubicBezTo>
                    <a:pt x="17" y="6"/>
                    <a:pt x="17" y="5"/>
                    <a:pt x="17" y="5"/>
                  </a:cubicBezTo>
                  <a:cubicBezTo>
                    <a:pt x="17" y="5"/>
                    <a:pt x="17" y="6"/>
                    <a:pt x="17" y="6"/>
                  </a:cubicBezTo>
                  <a:cubicBezTo>
                    <a:pt x="17" y="5"/>
                    <a:pt x="17" y="6"/>
                    <a:pt x="17" y="5"/>
                  </a:cubicBezTo>
                  <a:cubicBezTo>
                    <a:pt x="17" y="5"/>
                    <a:pt x="17" y="5"/>
                    <a:pt x="17" y="5"/>
                  </a:cubicBezTo>
                  <a:cubicBezTo>
                    <a:pt x="17" y="5"/>
                    <a:pt x="17" y="5"/>
                    <a:pt x="17" y="5"/>
                  </a:cubicBezTo>
                  <a:cubicBezTo>
                    <a:pt x="18" y="5"/>
                    <a:pt x="17" y="5"/>
                    <a:pt x="18" y="5"/>
                  </a:cubicBezTo>
                  <a:cubicBezTo>
                    <a:pt x="18" y="5"/>
                    <a:pt x="17" y="6"/>
                    <a:pt x="17" y="6"/>
                  </a:cubicBezTo>
                  <a:cubicBezTo>
                    <a:pt x="17" y="6"/>
                    <a:pt x="17" y="6"/>
                    <a:pt x="17" y="6"/>
                  </a:cubicBezTo>
                  <a:cubicBezTo>
                    <a:pt x="17" y="6"/>
                    <a:pt x="18" y="6"/>
                    <a:pt x="17" y="5"/>
                  </a:cubicBezTo>
                  <a:cubicBezTo>
                    <a:pt x="18" y="5"/>
                    <a:pt x="18" y="5"/>
                    <a:pt x="18" y="5"/>
                  </a:cubicBezTo>
                  <a:cubicBezTo>
                    <a:pt x="18" y="6"/>
                    <a:pt x="18" y="5"/>
                    <a:pt x="18" y="6"/>
                  </a:cubicBezTo>
                  <a:cubicBezTo>
                    <a:pt x="18" y="6"/>
                    <a:pt x="18" y="6"/>
                    <a:pt x="18" y="6"/>
                  </a:cubicBezTo>
                  <a:cubicBezTo>
                    <a:pt x="18"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20" y="6"/>
                  </a:cubicBezTo>
                  <a:cubicBezTo>
                    <a:pt x="20" y="6"/>
                    <a:pt x="19" y="6"/>
                    <a:pt x="19" y="6"/>
                  </a:cubicBezTo>
                  <a:cubicBezTo>
                    <a:pt x="19" y="6"/>
                    <a:pt x="19" y="6"/>
                    <a:pt x="19" y="5"/>
                  </a:cubicBezTo>
                  <a:cubicBezTo>
                    <a:pt x="20" y="6"/>
                    <a:pt x="20" y="5"/>
                    <a:pt x="20" y="5"/>
                  </a:cubicBezTo>
                  <a:cubicBezTo>
                    <a:pt x="20" y="5"/>
                    <a:pt x="20" y="5"/>
                    <a:pt x="20" y="5"/>
                  </a:cubicBezTo>
                  <a:cubicBezTo>
                    <a:pt x="20" y="5"/>
                    <a:pt x="20" y="5"/>
                    <a:pt x="20" y="5"/>
                  </a:cubicBezTo>
                  <a:cubicBezTo>
                    <a:pt x="21" y="6"/>
                    <a:pt x="20" y="6"/>
                    <a:pt x="20" y="6"/>
                  </a:cubicBezTo>
                  <a:cubicBezTo>
                    <a:pt x="20" y="6"/>
                    <a:pt x="20" y="6"/>
                    <a:pt x="20" y="6"/>
                  </a:cubicBezTo>
                  <a:cubicBezTo>
                    <a:pt x="20" y="6"/>
                    <a:pt x="20" y="6"/>
                    <a:pt x="20" y="6"/>
                  </a:cubicBezTo>
                  <a:cubicBezTo>
                    <a:pt x="20" y="6"/>
                    <a:pt x="20" y="7"/>
                    <a:pt x="20" y="7"/>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5"/>
                    <a:pt x="22" y="5"/>
                  </a:cubicBezTo>
                  <a:cubicBezTo>
                    <a:pt x="22" y="6"/>
                    <a:pt x="22" y="5"/>
                    <a:pt x="22" y="6"/>
                  </a:cubicBezTo>
                  <a:cubicBezTo>
                    <a:pt x="22" y="6"/>
                    <a:pt x="22" y="6"/>
                    <a:pt x="22" y="6"/>
                  </a:cubicBezTo>
                  <a:cubicBezTo>
                    <a:pt x="22" y="6"/>
                    <a:pt x="22" y="6"/>
                    <a:pt x="23" y="6"/>
                  </a:cubicBezTo>
                  <a:cubicBezTo>
                    <a:pt x="22" y="6"/>
                    <a:pt x="22" y="6"/>
                    <a:pt x="22" y="6"/>
                  </a:cubicBezTo>
                  <a:cubicBezTo>
                    <a:pt x="22" y="7"/>
                    <a:pt x="22" y="7"/>
                    <a:pt x="22" y="7"/>
                  </a:cubicBezTo>
                  <a:cubicBezTo>
                    <a:pt x="22" y="7"/>
                    <a:pt x="22" y="6"/>
                    <a:pt x="22" y="6"/>
                  </a:cubicBezTo>
                  <a:cubicBezTo>
                    <a:pt x="22" y="6"/>
                    <a:pt x="23" y="6"/>
                    <a:pt x="22" y="7"/>
                  </a:cubicBezTo>
                  <a:cubicBezTo>
                    <a:pt x="22" y="7"/>
                    <a:pt x="23" y="6"/>
                    <a:pt x="23" y="6"/>
                  </a:cubicBezTo>
                  <a:cubicBezTo>
                    <a:pt x="23" y="7"/>
                    <a:pt x="23" y="7"/>
                    <a:pt x="23" y="7"/>
                  </a:cubicBezTo>
                  <a:cubicBezTo>
                    <a:pt x="23" y="7"/>
                    <a:pt x="23" y="7"/>
                    <a:pt x="23" y="7"/>
                  </a:cubicBezTo>
                  <a:cubicBezTo>
                    <a:pt x="23" y="7"/>
                    <a:pt x="23" y="7"/>
                    <a:pt x="23" y="7"/>
                  </a:cubicBezTo>
                  <a:cubicBezTo>
                    <a:pt x="23" y="7"/>
                    <a:pt x="23" y="7"/>
                    <a:pt x="23" y="7"/>
                  </a:cubicBezTo>
                  <a:cubicBezTo>
                    <a:pt x="23" y="7"/>
                    <a:pt x="23" y="7"/>
                    <a:pt x="23" y="7"/>
                  </a:cubicBezTo>
                  <a:cubicBezTo>
                    <a:pt x="24" y="6"/>
                    <a:pt x="23" y="7"/>
                    <a:pt x="23" y="7"/>
                  </a:cubicBezTo>
                  <a:cubicBezTo>
                    <a:pt x="23" y="6"/>
                    <a:pt x="24" y="7"/>
                    <a:pt x="24" y="7"/>
                  </a:cubicBezTo>
                  <a:cubicBezTo>
                    <a:pt x="24" y="7"/>
                    <a:pt x="24" y="7"/>
                    <a:pt x="24" y="7"/>
                  </a:cubicBezTo>
                  <a:cubicBezTo>
                    <a:pt x="24" y="7"/>
                    <a:pt x="24" y="7"/>
                    <a:pt x="24" y="7"/>
                  </a:cubicBezTo>
                  <a:cubicBezTo>
                    <a:pt x="24" y="7"/>
                    <a:pt x="24" y="7"/>
                    <a:pt x="24" y="7"/>
                  </a:cubicBezTo>
                  <a:cubicBezTo>
                    <a:pt x="25" y="7"/>
                    <a:pt x="24" y="8"/>
                    <a:pt x="25" y="8"/>
                  </a:cubicBezTo>
                  <a:cubicBezTo>
                    <a:pt x="25" y="8"/>
                    <a:pt x="25" y="8"/>
                    <a:pt x="25" y="8"/>
                  </a:cubicBezTo>
                  <a:cubicBezTo>
                    <a:pt x="25" y="8"/>
                    <a:pt x="25" y="8"/>
                    <a:pt x="25" y="8"/>
                  </a:cubicBezTo>
                  <a:cubicBezTo>
                    <a:pt x="25" y="8"/>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6" y="7"/>
                    <a:pt x="26" y="7"/>
                  </a:cubicBezTo>
                  <a:cubicBezTo>
                    <a:pt x="26" y="8"/>
                    <a:pt x="26" y="7"/>
                    <a:pt x="26" y="8"/>
                  </a:cubicBezTo>
                  <a:cubicBezTo>
                    <a:pt x="26" y="8"/>
                    <a:pt x="26" y="8"/>
                    <a:pt x="25" y="8"/>
                  </a:cubicBezTo>
                  <a:cubicBezTo>
                    <a:pt x="26" y="8"/>
                    <a:pt x="26" y="8"/>
                    <a:pt x="26" y="8"/>
                  </a:cubicBezTo>
                  <a:cubicBezTo>
                    <a:pt x="26" y="8"/>
                    <a:pt x="26" y="8"/>
                    <a:pt x="26" y="8"/>
                  </a:cubicBezTo>
                  <a:cubicBezTo>
                    <a:pt x="26" y="8"/>
                    <a:pt x="26" y="8"/>
                    <a:pt x="26" y="8"/>
                  </a:cubicBezTo>
                  <a:cubicBezTo>
                    <a:pt x="26" y="8"/>
                    <a:pt x="26" y="7"/>
                    <a:pt x="26" y="7"/>
                  </a:cubicBezTo>
                  <a:cubicBezTo>
                    <a:pt x="26" y="7"/>
                    <a:pt x="26" y="7"/>
                    <a:pt x="26" y="8"/>
                  </a:cubicBezTo>
                  <a:cubicBezTo>
                    <a:pt x="26" y="7"/>
                    <a:pt x="27" y="8"/>
                    <a:pt x="27" y="8"/>
                  </a:cubicBezTo>
                  <a:cubicBezTo>
                    <a:pt x="27" y="7"/>
                    <a:pt x="27" y="7"/>
                    <a:pt x="27" y="7"/>
                  </a:cubicBezTo>
                  <a:cubicBezTo>
                    <a:pt x="27" y="8"/>
                    <a:pt x="27" y="8"/>
                    <a:pt x="27" y="8"/>
                  </a:cubicBezTo>
                  <a:cubicBezTo>
                    <a:pt x="27" y="8"/>
                    <a:pt x="27" y="8"/>
                    <a:pt x="27" y="8"/>
                  </a:cubicBezTo>
                  <a:cubicBezTo>
                    <a:pt x="27" y="8"/>
                    <a:pt x="27" y="8"/>
                    <a:pt x="26" y="8"/>
                  </a:cubicBezTo>
                  <a:cubicBezTo>
                    <a:pt x="26" y="9"/>
                    <a:pt x="27" y="8"/>
                    <a:pt x="27" y="8"/>
                  </a:cubicBezTo>
                  <a:cubicBezTo>
                    <a:pt x="27" y="8"/>
                    <a:pt x="27" y="9"/>
                    <a:pt x="27" y="9"/>
                  </a:cubicBezTo>
                  <a:cubicBezTo>
                    <a:pt x="27" y="9"/>
                    <a:pt x="27" y="8"/>
                    <a:pt x="27" y="9"/>
                  </a:cubicBezTo>
                  <a:cubicBezTo>
                    <a:pt x="27" y="8"/>
                    <a:pt x="27" y="8"/>
                    <a:pt x="27" y="8"/>
                  </a:cubicBezTo>
                  <a:cubicBezTo>
                    <a:pt x="27" y="8"/>
                    <a:pt x="27" y="8"/>
                    <a:pt x="27" y="8"/>
                  </a:cubicBezTo>
                  <a:cubicBezTo>
                    <a:pt x="28" y="9"/>
                    <a:pt x="28" y="8"/>
                    <a:pt x="28" y="8"/>
                  </a:cubicBezTo>
                  <a:cubicBezTo>
                    <a:pt x="28" y="8"/>
                    <a:pt x="28" y="8"/>
                    <a:pt x="28" y="8"/>
                  </a:cubicBezTo>
                  <a:cubicBezTo>
                    <a:pt x="28" y="7"/>
                    <a:pt x="28" y="8"/>
                    <a:pt x="28" y="7"/>
                  </a:cubicBezTo>
                  <a:cubicBezTo>
                    <a:pt x="28" y="7"/>
                    <a:pt x="28" y="8"/>
                    <a:pt x="28" y="7"/>
                  </a:cubicBezTo>
                  <a:cubicBezTo>
                    <a:pt x="28" y="7"/>
                    <a:pt x="28" y="7"/>
                    <a:pt x="28" y="7"/>
                  </a:cubicBezTo>
                  <a:cubicBezTo>
                    <a:pt x="29" y="7"/>
                    <a:pt x="28" y="7"/>
                    <a:pt x="29" y="8"/>
                  </a:cubicBezTo>
                  <a:cubicBezTo>
                    <a:pt x="28" y="8"/>
                    <a:pt x="28" y="8"/>
                    <a:pt x="28" y="9"/>
                  </a:cubicBezTo>
                  <a:cubicBezTo>
                    <a:pt x="28" y="9"/>
                    <a:pt x="28" y="9"/>
                    <a:pt x="29" y="9"/>
                  </a:cubicBezTo>
                  <a:cubicBezTo>
                    <a:pt x="29" y="9"/>
                    <a:pt x="29" y="9"/>
                    <a:pt x="29" y="8"/>
                  </a:cubicBezTo>
                  <a:cubicBezTo>
                    <a:pt x="29" y="8"/>
                    <a:pt x="29" y="8"/>
                    <a:pt x="29" y="9"/>
                  </a:cubicBezTo>
                  <a:cubicBezTo>
                    <a:pt x="29" y="9"/>
                    <a:pt x="29" y="9"/>
                    <a:pt x="29" y="9"/>
                  </a:cubicBezTo>
                  <a:cubicBezTo>
                    <a:pt x="29" y="9"/>
                    <a:pt x="30" y="8"/>
                    <a:pt x="30" y="9"/>
                  </a:cubicBezTo>
                  <a:cubicBezTo>
                    <a:pt x="30" y="9"/>
                    <a:pt x="30" y="8"/>
                    <a:pt x="30" y="8"/>
                  </a:cubicBezTo>
                  <a:cubicBezTo>
                    <a:pt x="30" y="8"/>
                    <a:pt x="30" y="8"/>
                    <a:pt x="30" y="8"/>
                  </a:cubicBezTo>
                  <a:cubicBezTo>
                    <a:pt x="30" y="8"/>
                    <a:pt x="30" y="8"/>
                    <a:pt x="30" y="8"/>
                  </a:cubicBezTo>
                  <a:cubicBezTo>
                    <a:pt x="31" y="8"/>
                    <a:pt x="31" y="8"/>
                    <a:pt x="31" y="8"/>
                  </a:cubicBezTo>
                  <a:cubicBezTo>
                    <a:pt x="31" y="8"/>
                    <a:pt x="31" y="8"/>
                    <a:pt x="31" y="8"/>
                  </a:cubicBezTo>
                  <a:cubicBezTo>
                    <a:pt x="31" y="8"/>
                    <a:pt x="31" y="8"/>
                    <a:pt x="31" y="8"/>
                  </a:cubicBezTo>
                  <a:cubicBezTo>
                    <a:pt x="31" y="8"/>
                    <a:pt x="31" y="9"/>
                    <a:pt x="31" y="8"/>
                  </a:cubicBezTo>
                  <a:cubicBezTo>
                    <a:pt x="31" y="8"/>
                    <a:pt x="31" y="8"/>
                    <a:pt x="31" y="8"/>
                  </a:cubicBezTo>
                  <a:cubicBezTo>
                    <a:pt x="30" y="8"/>
                    <a:pt x="30" y="8"/>
                    <a:pt x="30" y="8"/>
                  </a:cubicBezTo>
                  <a:cubicBezTo>
                    <a:pt x="31" y="8"/>
                    <a:pt x="31" y="9"/>
                    <a:pt x="31" y="9"/>
                  </a:cubicBezTo>
                  <a:cubicBezTo>
                    <a:pt x="31" y="9"/>
                    <a:pt x="31" y="9"/>
                    <a:pt x="31" y="9"/>
                  </a:cubicBezTo>
                  <a:cubicBezTo>
                    <a:pt x="31" y="9"/>
                    <a:pt x="32" y="9"/>
                    <a:pt x="32" y="10"/>
                  </a:cubicBezTo>
                  <a:cubicBezTo>
                    <a:pt x="32" y="9"/>
                    <a:pt x="32" y="9"/>
                    <a:pt x="32" y="9"/>
                  </a:cubicBezTo>
                  <a:cubicBezTo>
                    <a:pt x="33" y="9"/>
                    <a:pt x="33" y="9"/>
                    <a:pt x="33" y="9"/>
                  </a:cubicBezTo>
                  <a:cubicBezTo>
                    <a:pt x="33" y="9"/>
                    <a:pt x="32" y="9"/>
                    <a:pt x="32" y="9"/>
                  </a:cubicBezTo>
                  <a:cubicBezTo>
                    <a:pt x="32" y="9"/>
                    <a:pt x="32" y="9"/>
                    <a:pt x="32" y="9"/>
                  </a:cubicBezTo>
                  <a:cubicBezTo>
                    <a:pt x="32" y="9"/>
                    <a:pt x="32" y="9"/>
                    <a:pt x="32" y="9"/>
                  </a:cubicBezTo>
                  <a:cubicBezTo>
                    <a:pt x="32" y="9"/>
                    <a:pt x="32" y="8"/>
                    <a:pt x="32" y="8"/>
                  </a:cubicBezTo>
                  <a:cubicBezTo>
                    <a:pt x="32" y="8"/>
                    <a:pt x="32" y="8"/>
                    <a:pt x="32" y="8"/>
                  </a:cubicBezTo>
                  <a:cubicBezTo>
                    <a:pt x="32" y="8"/>
                    <a:pt x="32" y="8"/>
                    <a:pt x="32" y="8"/>
                  </a:cubicBezTo>
                  <a:cubicBezTo>
                    <a:pt x="32" y="7"/>
                    <a:pt x="32" y="7"/>
                    <a:pt x="33" y="7"/>
                  </a:cubicBezTo>
                  <a:cubicBezTo>
                    <a:pt x="32" y="7"/>
                    <a:pt x="33" y="7"/>
                    <a:pt x="32" y="7"/>
                  </a:cubicBezTo>
                  <a:cubicBezTo>
                    <a:pt x="33" y="7"/>
                    <a:pt x="33" y="7"/>
                    <a:pt x="33" y="7"/>
                  </a:cubicBezTo>
                  <a:cubicBezTo>
                    <a:pt x="33" y="7"/>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7"/>
                    <a:pt x="33" y="8"/>
                    <a:pt x="33" y="7"/>
                  </a:cubicBezTo>
                  <a:cubicBezTo>
                    <a:pt x="34" y="7"/>
                    <a:pt x="34" y="8"/>
                    <a:pt x="34" y="8"/>
                  </a:cubicBezTo>
                  <a:cubicBezTo>
                    <a:pt x="34" y="8"/>
                    <a:pt x="34" y="8"/>
                    <a:pt x="34" y="8"/>
                  </a:cubicBezTo>
                  <a:cubicBezTo>
                    <a:pt x="34" y="8"/>
                    <a:pt x="34" y="8"/>
                    <a:pt x="34" y="8"/>
                  </a:cubicBezTo>
                  <a:cubicBezTo>
                    <a:pt x="34" y="8"/>
                    <a:pt x="33" y="9"/>
                    <a:pt x="33" y="9"/>
                  </a:cubicBezTo>
                  <a:cubicBezTo>
                    <a:pt x="33" y="9"/>
                    <a:pt x="34" y="9"/>
                    <a:pt x="34" y="9"/>
                  </a:cubicBezTo>
                  <a:cubicBezTo>
                    <a:pt x="34" y="10"/>
                    <a:pt x="34" y="10"/>
                    <a:pt x="34" y="10"/>
                  </a:cubicBezTo>
                  <a:cubicBezTo>
                    <a:pt x="34" y="10"/>
                    <a:pt x="34" y="10"/>
                    <a:pt x="34" y="10"/>
                  </a:cubicBezTo>
                  <a:cubicBezTo>
                    <a:pt x="34" y="10"/>
                    <a:pt x="34" y="10"/>
                    <a:pt x="34" y="10"/>
                  </a:cubicBezTo>
                  <a:cubicBezTo>
                    <a:pt x="34" y="10"/>
                    <a:pt x="35" y="10"/>
                    <a:pt x="35" y="10"/>
                  </a:cubicBezTo>
                  <a:cubicBezTo>
                    <a:pt x="34" y="10"/>
                    <a:pt x="34" y="10"/>
                    <a:pt x="34" y="9"/>
                  </a:cubicBezTo>
                  <a:cubicBezTo>
                    <a:pt x="34" y="9"/>
                    <a:pt x="34" y="9"/>
                    <a:pt x="34" y="9"/>
                  </a:cubicBezTo>
                  <a:cubicBezTo>
                    <a:pt x="34" y="9"/>
                    <a:pt x="34" y="9"/>
                    <a:pt x="34" y="9"/>
                  </a:cubicBezTo>
                  <a:cubicBezTo>
                    <a:pt x="34" y="9"/>
                    <a:pt x="35" y="9"/>
                    <a:pt x="35" y="9"/>
                  </a:cubicBezTo>
                  <a:cubicBezTo>
                    <a:pt x="35" y="9"/>
                    <a:pt x="35" y="9"/>
                    <a:pt x="34" y="9"/>
                  </a:cubicBezTo>
                  <a:cubicBezTo>
                    <a:pt x="35" y="9"/>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6" y="10"/>
                  </a:cubicBezTo>
                  <a:cubicBezTo>
                    <a:pt x="36" y="10"/>
                    <a:pt x="36" y="11"/>
                    <a:pt x="36" y="11"/>
                  </a:cubicBezTo>
                  <a:cubicBezTo>
                    <a:pt x="36" y="11"/>
                    <a:pt x="36" y="11"/>
                    <a:pt x="36" y="10"/>
                  </a:cubicBezTo>
                  <a:cubicBezTo>
                    <a:pt x="36" y="11"/>
                    <a:pt x="36" y="10"/>
                    <a:pt x="36" y="10"/>
                  </a:cubicBezTo>
                  <a:cubicBezTo>
                    <a:pt x="36" y="10"/>
                    <a:pt x="36" y="10"/>
                    <a:pt x="36" y="10"/>
                  </a:cubicBezTo>
                  <a:cubicBezTo>
                    <a:pt x="36" y="10"/>
                    <a:pt x="36" y="10"/>
                    <a:pt x="37" y="10"/>
                  </a:cubicBezTo>
                  <a:cubicBezTo>
                    <a:pt x="37" y="10"/>
                    <a:pt x="36" y="10"/>
                    <a:pt x="36" y="11"/>
                  </a:cubicBezTo>
                  <a:cubicBezTo>
                    <a:pt x="37" y="10"/>
                    <a:pt x="37" y="11"/>
                    <a:pt x="37" y="11"/>
                  </a:cubicBezTo>
                  <a:cubicBezTo>
                    <a:pt x="37" y="10"/>
                    <a:pt x="37" y="11"/>
                    <a:pt x="37" y="10"/>
                  </a:cubicBezTo>
                  <a:cubicBezTo>
                    <a:pt x="37" y="10"/>
                    <a:pt x="37" y="11"/>
                    <a:pt x="37" y="10"/>
                  </a:cubicBezTo>
                  <a:cubicBezTo>
                    <a:pt x="37" y="10"/>
                    <a:pt x="38" y="10"/>
                    <a:pt x="38" y="10"/>
                  </a:cubicBezTo>
                  <a:cubicBezTo>
                    <a:pt x="38" y="10"/>
                    <a:pt x="38" y="10"/>
                    <a:pt x="38" y="11"/>
                  </a:cubicBezTo>
                  <a:cubicBezTo>
                    <a:pt x="38" y="11"/>
                    <a:pt x="38" y="10"/>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0"/>
                    <a:pt x="39" y="11"/>
                    <a:pt x="39" y="10"/>
                  </a:cubicBezTo>
                  <a:cubicBezTo>
                    <a:pt x="38" y="10"/>
                    <a:pt x="38" y="10"/>
                    <a:pt x="38" y="10"/>
                  </a:cubicBezTo>
                  <a:cubicBezTo>
                    <a:pt x="38" y="10"/>
                    <a:pt x="38" y="10"/>
                    <a:pt x="38" y="10"/>
                  </a:cubicBezTo>
                  <a:cubicBezTo>
                    <a:pt x="38" y="10"/>
                    <a:pt x="38" y="10"/>
                    <a:pt x="38" y="10"/>
                  </a:cubicBezTo>
                  <a:cubicBezTo>
                    <a:pt x="38" y="10"/>
                    <a:pt x="38" y="10"/>
                    <a:pt x="38" y="10"/>
                  </a:cubicBezTo>
                  <a:cubicBezTo>
                    <a:pt x="38" y="10"/>
                    <a:pt x="38"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8" y="10"/>
                    <a:pt x="38" y="9"/>
                    <a:pt x="38" y="10"/>
                  </a:cubicBezTo>
                  <a:cubicBezTo>
                    <a:pt x="38" y="10"/>
                    <a:pt x="38" y="10"/>
                    <a:pt x="38" y="10"/>
                  </a:cubicBezTo>
                  <a:cubicBezTo>
                    <a:pt x="38" y="10"/>
                    <a:pt x="38" y="10"/>
                    <a:pt x="38" y="10"/>
                  </a:cubicBezTo>
                  <a:cubicBezTo>
                    <a:pt x="39" y="10"/>
                    <a:pt x="38" y="10"/>
                    <a:pt x="39" y="10"/>
                  </a:cubicBezTo>
                  <a:cubicBezTo>
                    <a:pt x="39" y="10"/>
                    <a:pt x="39" y="10"/>
                    <a:pt x="39" y="10"/>
                  </a:cubicBezTo>
                  <a:cubicBezTo>
                    <a:pt x="39" y="11"/>
                    <a:pt x="39" y="11"/>
                    <a:pt x="39" y="11"/>
                  </a:cubicBezTo>
                  <a:cubicBezTo>
                    <a:pt x="39" y="11"/>
                    <a:pt x="39" y="11"/>
                    <a:pt x="39" y="11"/>
                  </a:cubicBezTo>
                  <a:cubicBezTo>
                    <a:pt x="39" y="11"/>
                    <a:pt x="39" y="11"/>
                    <a:pt x="39" y="11"/>
                  </a:cubicBezTo>
                  <a:cubicBezTo>
                    <a:pt x="39" y="11"/>
                    <a:pt x="39" y="11"/>
                    <a:pt x="39" y="11"/>
                  </a:cubicBezTo>
                  <a:cubicBezTo>
                    <a:pt x="39" y="11"/>
                    <a:pt x="39" y="11"/>
                    <a:pt x="39" y="11"/>
                  </a:cubicBezTo>
                  <a:cubicBezTo>
                    <a:pt x="39"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39" y="11"/>
                    <a:pt x="39" y="11"/>
                  </a:cubicBezTo>
                  <a:cubicBezTo>
                    <a:pt x="40" y="11"/>
                    <a:pt x="40" y="11"/>
                    <a:pt x="40" y="11"/>
                  </a:cubicBezTo>
                  <a:cubicBezTo>
                    <a:pt x="40" y="11"/>
                    <a:pt x="39" y="11"/>
                    <a:pt x="39" y="10"/>
                  </a:cubicBezTo>
                  <a:cubicBezTo>
                    <a:pt x="39" y="10"/>
                    <a:pt x="39" y="10"/>
                    <a:pt x="39" y="10"/>
                  </a:cubicBezTo>
                  <a:cubicBezTo>
                    <a:pt x="39" y="10"/>
                    <a:pt x="39" y="10"/>
                    <a:pt x="39" y="10"/>
                  </a:cubicBezTo>
                  <a:cubicBezTo>
                    <a:pt x="39" y="10"/>
                    <a:pt x="39" y="10"/>
                    <a:pt x="39" y="10"/>
                  </a:cubicBezTo>
                  <a:cubicBezTo>
                    <a:pt x="40" y="10"/>
                    <a:pt x="39" y="10"/>
                    <a:pt x="39" y="10"/>
                  </a:cubicBezTo>
                  <a:cubicBezTo>
                    <a:pt x="39" y="10"/>
                    <a:pt x="39" y="10"/>
                    <a:pt x="39" y="11"/>
                  </a:cubicBezTo>
                  <a:cubicBezTo>
                    <a:pt x="39" y="10"/>
                    <a:pt x="40" y="11"/>
                    <a:pt x="39" y="10"/>
                  </a:cubicBezTo>
                  <a:cubicBezTo>
                    <a:pt x="40" y="10"/>
                    <a:pt x="40" y="11"/>
                    <a:pt x="40" y="11"/>
                  </a:cubicBezTo>
                  <a:cubicBezTo>
                    <a:pt x="40" y="11"/>
                    <a:pt x="40" y="11"/>
                    <a:pt x="40" y="11"/>
                  </a:cubicBezTo>
                  <a:cubicBezTo>
                    <a:pt x="40" y="11"/>
                    <a:pt x="40" y="11"/>
                    <a:pt x="40" y="10"/>
                  </a:cubicBezTo>
                  <a:cubicBezTo>
                    <a:pt x="40" y="11"/>
                    <a:pt x="40" y="10"/>
                    <a:pt x="40" y="11"/>
                  </a:cubicBezTo>
                  <a:cubicBezTo>
                    <a:pt x="40" y="10"/>
                    <a:pt x="39" y="10"/>
                    <a:pt x="40"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9"/>
                    <a:pt x="39" y="10"/>
                    <a:pt x="39" y="10"/>
                  </a:cubicBezTo>
                  <a:cubicBezTo>
                    <a:pt x="39" y="9"/>
                    <a:pt x="39" y="10"/>
                    <a:pt x="39" y="9"/>
                  </a:cubicBezTo>
                  <a:cubicBezTo>
                    <a:pt x="39" y="9"/>
                    <a:pt x="39" y="9"/>
                    <a:pt x="39" y="9"/>
                  </a:cubicBezTo>
                  <a:cubicBezTo>
                    <a:pt x="39" y="9"/>
                    <a:pt x="39" y="9"/>
                    <a:pt x="38" y="9"/>
                  </a:cubicBezTo>
                  <a:cubicBezTo>
                    <a:pt x="38" y="9"/>
                    <a:pt x="38" y="9"/>
                    <a:pt x="38" y="9"/>
                  </a:cubicBezTo>
                  <a:cubicBezTo>
                    <a:pt x="38" y="9"/>
                    <a:pt x="38" y="10"/>
                    <a:pt x="38" y="9"/>
                  </a:cubicBezTo>
                  <a:cubicBezTo>
                    <a:pt x="38" y="10"/>
                    <a:pt x="38" y="9"/>
                    <a:pt x="38" y="9"/>
                  </a:cubicBezTo>
                  <a:cubicBezTo>
                    <a:pt x="38" y="10"/>
                    <a:pt x="38" y="10"/>
                    <a:pt x="38" y="10"/>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7" y="9"/>
                    <a:pt x="37" y="9"/>
                    <a:pt x="37" y="8"/>
                  </a:cubicBezTo>
                  <a:cubicBezTo>
                    <a:pt x="37" y="9"/>
                    <a:pt x="37" y="9"/>
                    <a:pt x="37" y="9"/>
                  </a:cubicBezTo>
                  <a:cubicBezTo>
                    <a:pt x="37" y="9"/>
                    <a:pt x="36" y="9"/>
                    <a:pt x="36" y="9"/>
                  </a:cubicBezTo>
                  <a:cubicBezTo>
                    <a:pt x="36" y="8"/>
                    <a:pt x="37" y="8"/>
                    <a:pt x="37" y="8"/>
                  </a:cubicBezTo>
                  <a:cubicBezTo>
                    <a:pt x="36" y="8"/>
                    <a:pt x="36" y="8"/>
                    <a:pt x="36" y="8"/>
                  </a:cubicBezTo>
                  <a:cubicBezTo>
                    <a:pt x="36" y="9"/>
                    <a:pt x="36" y="9"/>
                    <a:pt x="36" y="9"/>
                  </a:cubicBezTo>
                  <a:cubicBezTo>
                    <a:pt x="36" y="9"/>
                    <a:pt x="36" y="8"/>
                    <a:pt x="36" y="9"/>
                  </a:cubicBezTo>
                  <a:cubicBezTo>
                    <a:pt x="36" y="8"/>
                    <a:pt x="36" y="8"/>
                    <a:pt x="36" y="8"/>
                  </a:cubicBezTo>
                  <a:cubicBezTo>
                    <a:pt x="36" y="8"/>
                    <a:pt x="36" y="8"/>
                    <a:pt x="35" y="8"/>
                  </a:cubicBezTo>
                  <a:cubicBezTo>
                    <a:pt x="35" y="8"/>
                    <a:pt x="36" y="8"/>
                    <a:pt x="36" y="8"/>
                  </a:cubicBezTo>
                  <a:cubicBezTo>
                    <a:pt x="36" y="8"/>
                    <a:pt x="36" y="8"/>
                    <a:pt x="36" y="8"/>
                  </a:cubicBezTo>
                  <a:cubicBezTo>
                    <a:pt x="36" y="8"/>
                    <a:pt x="36" y="8"/>
                    <a:pt x="36" y="8"/>
                  </a:cubicBezTo>
                  <a:cubicBezTo>
                    <a:pt x="36"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6" y="8"/>
                    <a:pt x="37" y="7"/>
                    <a:pt x="36" y="8"/>
                  </a:cubicBezTo>
                  <a:cubicBezTo>
                    <a:pt x="36" y="7"/>
                    <a:pt x="36" y="7"/>
                    <a:pt x="36" y="7"/>
                  </a:cubicBezTo>
                  <a:cubicBezTo>
                    <a:pt x="37" y="7"/>
                    <a:pt x="37" y="7"/>
                    <a:pt x="37" y="7"/>
                  </a:cubicBezTo>
                  <a:cubicBezTo>
                    <a:pt x="37" y="7"/>
                    <a:pt x="37" y="7"/>
                    <a:pt x="36" y="7"/>
                  </a:cubicBezTo>
                  <a:cubicBezTo>
                    <a:pt x="36" y="7"/>
                    <a:pt x="36" y="7"/>
                    <a:pt x="36" y="7"/>
                  </a:cubicBezTo>
                  <a:cubicBezTo>
                    <a:pt x="36" y="7"/>
                    <a:pt x="35" y="7"/>
                    <a:pt x="35" y="7"/>
                  </a:cubicBezTo>
                  <a:cubicBezTo>
                    <a:pt x="36" y="7"/>
                    <a:pt x="36" y="7"/>
                    <a:pt x="36" y="7"/>
                  </a:cubicBezTo>
                  <a:cubicBezTo>
                    <a:pt x="36" y="7"/>
                    <a:pt x="36" y="6"/>
                    <a:pt x="36" y="7"/>
                  </a:cubicBezTo>
                  <a:cubicBezTo>
                    <a:pt x="35" y="7"/>
                    <a:pt x="35" y="6"/>
                    <a:pt x="35" y="6"/>
                  </a:cubicBezTo>
                  <a:cubicBezTo>
                    <a:pt x="35" y="6"/>
                    <a:pt x="35"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5" y="6"/>
                  </a:cubicBezTo>
                  <a:cubicBezTo>
                    <a:pt x="36" y="6"/>
                    <a:pt x="36" y="6"/>
                    <a:pt x="36" y="6"/>
                  </a:cubicBezTo>
                  <a:cubicBezTo>
                    <a:pt x="35" y="6"/>
                    <a:pt x="35" y="5"/>
                    <a:pt x="35" y="5"/>
                  </a:cubicBezTo>
                  <a:cubicBezTo>
                    <a:pt x="35" y="5"/>
                    <a:pt x="35" y="5"/>
                    <a:pt x="35" y="5"/>
                  </a:cubicBezTo>
                  <a:cubicBezTo>
                    <a:pt x="35" y="5"/>
                    <a:pt x="35" y="5"/>
                    <a:pt x="34" y="5"/>
                  </a:cubicBezTo>
                  <a:cubicBezTo>
                    <a:pt x="34" y="5"/>
                    <a:pt x="34" y="5"/>
                    <a:pt x="34" y="5"/>
                  </a:cubicBezTo>
                  <a:cubicBezTo>
                    <a:pt x="34" y="5"/>
                    <a:pt x="34" y="5"/>
                    <a:pt x="34" y="4"/>
                  </a:cubicBezTo>
                  <a:cubicBezTo>
                    <a:pt x="34" y="5"/>
                    <a:pt x="34" y="5"/>
                    <a:pt x="34" y="5"/>
                  </a:cubicBezTo>
                  <a:cubicBezTo>
                    <a:pt x="34" y="5"/>
                    <a:pt x="34" y="5"/>
                    <a:pt x="34" y="5"/>
                  </a:cubicBezTo>
                  <a:cubicBezTo>
                    <a:pt x="34" y="5"/>
                    <a:pt x="34" y="5"/>
                    <a:pt x="34" y="4"/>
                  </a:cubicBezTo>
                  <a:cubicBezTo>
                    <a:pt x="34" y="4"/>
                    <a:pt x="34" y="5"/>
                    <a:pt x="34" y="5"/>
                  </a:cubicBezTo>
                  <a:cubicBezTo>
                    <a:pt x="34" y="5"/>
                    <a:pt x="34" y="4"/>
                    <a:pt x="34" y="4"/>
                  </a:cubicBezTo>
                  <a:cubicBezTo>
                    <a:pt x="33" y="4"/>
                    <a:pt x="33" y="4"/>
                    <a:pt x="33" y="4"/>
                  </a:cubicBezTo>
                  <a:cubicBezTo>
                    <a:pt x="33" y="4"/>
                    <a:pt x="33" y="4"/>
                    <a:pt x="33" y="4"/>
                  </a:cubicBezTo>
                  <a:cubicBezTo>
                    <a:pt x="33" y="5"/>
                    <a:pt x="33" y="5"/>
                    <a:pt x="33" y="5"/>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2" y="4"/>
                    <a:pt x="32" y="3"/>
                    <a:pt x="32" y="3"/>
                  </a:cubicBezTo>
                  <a:cubicBezTo>
                    <a:pt x="32" y="3"/>
                    <a:pt x="32" y="4"/>
                    <a:pt x="32" y="4"/>
                  </a:cubicBezTo>
                  <a:cubicBezTo>
                    <a:pt x="32" y="4"/>
                    <a:pt x="32" y="4"/>
                    <a:pt x="32" y="3"/>
                  </a:cubicBezTo>
                  <a:cubicBezTo>
                    <a:pt x="32" y="3"/>
                    <a:pt x="32" y="3"/>
                    <a:pt x="32" y="3"/>
                  </a:cubicBezTo>
                  <a:cubicBezTo>
                    <a:pt x="32" y="3"/>
                    <a:pt x="32" y="3"/>
                    <a:pt x="32" y="3"/>
                  </a:cubicBezTo>
                  <a:cubicBezTo>
                    <a:pt x="32" y="3"/>
                    <a:pt x="31" y="4"/>
                    <a:pt x="31" y="4"/>
                  </a:cubicBezTo>
                  <a:cubicBezTo>
                    <a:pt x="31" y="3"/>
                    <a:pt x="32" y="3"/>
                    <a:pt x="32" y="3"/>
                  </a:cubicBezTo>
                  <a:cubicBezTo>
                    <a:pt x="31" y="3"/>
                    <a:pt x="31" y="3"/>
                    <a:pt x="31" y="3"/>
                  </a:cubicBezTo>
                  <a:cubicBezTo>
                    <a:pt x="31" y="3"/>
                    <a:pt x="31" y="3"/>
                    <a:pt x="31" y="3"/>
                  </a:cubicBezTo>
                  <a:cubicBezTo>
                    <a:pt x="31" y="2"/>
                    <a:pt x="30" y="3"/>
                    <a:pt x="30" y="3"/>
                  </a:cubicBezTo>
                  <a:cubicBezTo>
                    <a:pt x="30" y="2"/>
                    <a:pt x="30" y="2"/>
                    <a:pt x="31" y="2"/>
                  </a:cubicBezTo>
                  <a:cubicBezTo>
                    <a:pt x="31" y="2"/>
                    <a:pt x="30" y="2"/>
                    <a:pt x="30" y="2"/>
                  </a:cubicBezTo>
                  <a:cubicBezTo>
                    <a:pt x="30" y="2"/>
                    <a:pt x="30" y="2"/>
                    <a:pt x="30" y="2"/>
                  </a:cubicBezTo>
                  <a:cubicBezTo>
                    <a:pt x="29" y="2"/>
                    <a:pt x="30" y="2"/>
                    <a:pt x="30" y="2"/>
                  </a:cubicBezTo>
                  <a:cubicBezTo>
                    <a:pt x="29" y="2"/>
                    <a:pt x="29" y="2"/>
                    <a:pt x="29" y="2"/>
                  </a:cubicBezTo>
                  <a:cubicBezTo>
                    <a:pt x="29" y="2"/>
                    <a:pt x="29" y="2"/>
                    <a:pt x="29" y="2"/>
                  </a:cubicBezTo>
                  <a:cubicBezTo>
                    <a:pt x="29" y="2"/>
                    <a:pt x="29" y="2"/>
                    <a:pt x="29" y="2"/>
                  </a:cubicBezTo>
                  <a:cubicBezTo>
                    <a:pt x="29" y="2"/>
                    <a:pt x="28" y="2"/>
                    <a:pt x="28" y="3"/>
                  </a:cubicBezTo>
                  <a:cubicBezTo>
                    <a:pt x="28" y="2"/>
                    <a:pt x="28" y="2"/>
                    <a:pt x="28" y="2"/>
                  </a:cubicBezTo>
                  <a:cubicBezTo>
                    <a:pt x="28" y="3"/>
                    <a:pt x="29" y="2"/>
                    <a:pt x="29" y="3"/>
                  </a:cubicBezTo>
                  <a:cubicBezTo>
                    <a:pt x="29" y="3"/>
                    <a:pt x="29" y="3"/>
                    <a:pt x="29" y="3"/>
                  </a:cubicBezTo>
                  <a:cubicBezTo>
                    <a:pt x="29" y="3"/>
                    <a:pt x="29" y="3"/>
                    <a:pt x="29" y="3"/>
                  </a:cubicBezTo>
                  <a:cubicBezTo>
                    <a:pt x="29" y="3"/>
                    <a:pt x="29" y="4"/>
                    <a:pt x="29" y="4"/>
                  </a:cubicBezTo>
                  <a:cubicBezTo>
                    <a:pt x="29" y="4"/>
                    <a:pt x="28" y="4"/>
                    <a:pt x="28" y="4"/>
                  </a:cubicBezTo>
                  <a:cubicBezTo>
                    <a:pt x="28" y="4"/>
                    <a:pt x="28" y="4"/>
                    <a:pt x="29" y="3"/>
                  </a:cubicBezTo>
                  <a:cubicBezTo>
                    <a:pt x="29" y="3"/>
                    <a:pt x="28" y="4"/>
                    <a:pt x="28" y="3"/>
                  </a:cubicBezTo>
                  <a:cubicBezTo>
                    <a:pt x="28" y="3"/>
                    <a:pt x="28" y="3"/>
                    <a:pt x="28" y="3"/>
                  </a:cubicBezTo>
                  <a:cubicBezTo>
                    <a:pt x="28" y="3"/>
                    <a:pt x="28" y="3"/>
                    <a:pt x="28" y="4"/>
                  </a:cubicBezTo>
                  <a:cubicBezTo>
                    <a:pt x="28" y="4"/>
                    <a:pt x="28" y="4"/>
                    <a:pt x="28" y="4"/>
                  </a:cubicBezTo>
                  <a:cubicBezTo>
                    <a:pt x="28" y="4"/>
                    <a:pt x="28" y="4"/>
                    <a:pt x="28" y="4"/>
                  </a:cubicBezTo>
                  <a:cubicBezTo>
                    <a:pt x="28" y="3"/>
                    <a:pt x="27" y="4"/>
                    <a:pt x="27" y="4"/>
                  </a:cubicBezTo>
                  <a:cubicBezTo>
                    <a:pt x="27" y="3"/>
                    <a:pt x="27" y="3"/>
                    <a:pt x="27" y="3"/>
                  </a:cubicBezTo>
                  <a:cubicBezTo>
                    <a:pt x="27" y="4"/>
                    <a:pt x="28" y="3"/>
                    <a:pt x="28" y="3"/>
                  </a:cubicBezTo>
                  <a:cubicBezTo>
                    <a:pt x="28" y="2"/>
                    <a:pt x="28" y="2"/>
                    <a:pt x="29" y="2"/>
                  </a:cubicBezTo>
                  <a:cubicBezTo>
                    <a:pt x="28" y="2"/>
                    <a:pt x="28" y="2"/>
                    <a:pt x="28" y="2"/>
                  </a:cubicBezTo>
                  <a:cubicBezTo>
                    <a:pt x="28" y="2"/>
                    <a:pt x="28" y="1"/>
                    <a:pt x="27" y="2"/>
                  </a:cubicBezTo>
                  <a:cubicBezTo>
                    <a:pt x="27" y="2"/>
                    <a:pt x="28" y="2"/>
                    <a:pt x="27" y="1"/>
                  </a:cubicBezTo>
                  <a:cubicBezTo>
                    <a:pt x="27" y="1"/>
                    <a:pt x="27" y="1"/>
                    <a:pt x="27" y="2"/>
                  </a:cubicBezTo>
                  <a:cubicBezTo>
                    <a:pt x="26" y="1"/>
                    <a:pt x="27" y="1"/>
                    <a:pt x="27" y="1"/>
                  </a:cubicBezTo>
                  <a:cubicBezTo>
                    <a:pt x="26" y="1"/>
                    <a:pt x="25" y="2"/>
                    <a:pt x="25" y="1"/>
                  </a:cubicBezTo>
                  <a:cubicBezTo>
                    <a:pt x="25" y="1"/>
                    <a:pt x="25" y="1"/>
                    <a:pt x="25" y="1"/>
                  </a:cubicBezTo>
                  <a:cubicBezTo>
                    <a:pt x="25" y="1"/>
                    <a:pt x="25" y="1"/>
                    <a:pt x="25" y="1"/>
                  </a:cubicBezTo>
                  <a:cubicBezTo>
                    <a:pt x="25" y="1"/>
                    <a:pt x="24" y="1"/>
                    <a:pt x="24" y="1"/>
                  </a:cubicBezTo>
                  <a:cubicBezTo>
                    <a:pt x="24" y="1"/>
                    <a:pt x="23" y="1"/>
                    <a:pt x="23" y="1"/>
                  </a:cubicBezTo>
                  <a:cubicBezTo>
                    <a:pt x="23" y="1"/>
                    <a:pt x="23" y="1"/>
                    <a:pt x="23" y="1"/>
                  </a:cubicBezTo>
                  <a:cubicBezTo>
                    <a:pt x="22" y="1"/>
                    <a:pt x="22" y="1"/>
                    <a:pt x="21" y="1"/>
                  </a:cubicBezTo>
                  <a:cubicBezTo>
                    <a:pt x="21" y="1"/>
                    <a:pt x="21" y="1"/>
                    <a:pt x="21" y="1"/>
                  </a:cubicBezTo>
                  <a:cubicBezTo>
                    <a:pt x="20" y="1"/>
                    <a:pt x="19" y="1"/>
                    <a:pt x="19" y="1"/>
                  </a:cubicBezTo>
                  <a:cubicBezTo>
                    <a:pt x="19" y="1"/>
                    <a:pt x="19" y="1"/>
                    <a:pt x="19" y="1"/>
                  </a:cubicBezTo>
                  <a:cubicBezTo>
                    <a:pt x="19" y="1"/>
                    <a:pt x="19" y="2"/>
                    <a:pt x="19" y="2"/>
                  </a:cubicBezTo>
                  <a:cubicBezTo>
                    <a:pt x="18" y="2"/>
                    <a:pt x="19" y="1"/>
                    <a:pt x="18" y="1"/>
                  </a:cubicBezTo>
                  <a:cubicBezTo>
                    <a:pt x="18" y="1"/>
                    <a:pt x="19" y="1"/>
                    <a:pt x="19" y="1"/>
                  </a:cubicBezTo>
                  <a:cubicBezTo>
                    <a:pt x="18" y="1"/>
                    <a:pt x="18" y="1"/>
                    <a:pt x="18" y="1"/>
                  </a:cubicBezTo>
                  <a:cubicBezTo>
                    <a:pt x="18" y="1"/>
                    <a:pt x="18" y="1"/>
                    <a:pt x="17" y="1"/>
                  </a:cubicBezTo>
                  <a:cubicBezTo>
                    <a:pt x="18" y="1"/>
                    <a:pt x="18" y="0"/>
                    <a:pt x="18" y="1"/>
                  </a:cubicBezTo>
                  <a:cubicBezTo>
                    <a:pt x="18" y="1"/>
                    <a:pt x="18" y="1"/>
                    <a:pt x="18" y="1"/>
                  </a:cubicBezTo>
                  <a:cubicBezTo>
                    <a:pt x="18" y="1"/>
                    <a:pt x="18" y="1"/>
                    <a:pt x="18" y="0"/>
                  </a:cubicBezTo>
                  <a:cubicBezTo>
                    <a:pt x="18" y="1"/>
                    <a:pt x="18" y="1"/>
                    <a:pt x="17"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5" y="1"/>
                  </a:cubicBezTo>
                  <a:cubicBezTo>
                    <a:pt x="15" y="1"/>
                    <a:pt x="16" y="1"/>
                    <a:pt x="16" y="1"/>
                  </a:cubicBezTo>
                  <a:cubicBezTo>
                    <a:pt x="15" y="1"/>
                    <a:pt x="15" y="1"/>
                    <a:pt x="14" y="1"/>
                  </a:cubicBezTo>
                  <a:cubicBezTo>
                    <a:pt x="14" y="1"/>
                    <a:pt x="14" y="1"/>
                    <a:pt x="14" y="1"/>
                  </a:cubicBezTo>
                  <a:cubicBezTo>
                    <a:pt x="14" y="1"/>
                    <a:pt x="14" y="1"/>
                    <a:pt x="14" y="1"/>
                  </a:cubicBezTo>
                  <a:cubicBezTo>
                    <a:pt x="14" y="1"/>
                    <a:pt x="13" y="1"/>
                    <a:pt x="13" y="1"/>
                  </a:cubicBezTo>
                  <a:cubicBezTo>
                    <a:pt x="13" y="1"/>
                    <a:pt x="13" y="1"/>
                    <a:pt x="13" y="1"/>
                  </a:cubicBezTo>
                  <a:cubicBezTo>
                    <a:pt x="13" y="1"/>
                    <a:pt x="13" y="1"/>
                    <a:pt x="13" y="1"/>
                  </a:cubicBezTo>
                  <a:cubicBezTo>
                    <a:pt x="13"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1" y="1"/>
                    <a:pt x="11" y="1"/>
                    <a:pt x="11" y="2"/>
                  </a:cubicBezTo>
                  <a:cubicBezTo>
                    <a:pt x="11" y="2"/>
                    <a:pt x="11" y="2"/>
                    <a:pt x="11"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1" y="2"/>
                    <a:pt x="10" y="2"/>
                    <a:pt x="11" y="2"/>
                  </a:cubicBezTo>
                  <a:cubicBezTo>
                    <a:pt x="10" y="1"/>
                    <a:pt x="10" y="2"/>
                    <a:pt x="9" y="2"/>
                  </a:cubicBezTo>
                  <a:cubicBezTo>
                    <a:pt x="9" y="2"/>
                    <a:pt x="8" y="2"/>
                    <a:pt x="8" y="2"/>
                  </a:cubicBezTo>
                  <a:cubicBezTo>
                    <a:pt x="8" y="2"/>
                    <a:pt x="8" y="2"/>
                    <a:pt x="8" y="2"/>
                  </a:cubicBezTo>
                  <a:cubicBezTo>
                    <a:pt x="8" y="2"/>
                    <a:pt x="8" y="2"/>
                    <a:pt x="8" y="2"/>
                  </a:cubicBezTo>
                  <a:cubicBezTo>
                    <a:pt x="7" y="2"/>
                    <a:pt x="7" y="3"/>
                    <a:pt x="6" y="3"/>
                  </a:cubicBezTo>
                  <a:cubicBezTo>
                    <a:pt x="6" y="3"/>
                    <a:pt x="6" y="3"/>
                    <a:pt x="6" y="3"/>
                  </a:cubicBezTo>
                  <a:cubicBezTo>
                    <a:pt x="6" y="3"/>
                    <a:pt x="5" y="4"/>
                    <a:pt x="5" y="4"/>
                  </a:cubicBezTo>
                  <a:cubicBezTo>
                    <a:pt x="5" y="4"/>
                    <a:pt x="5" y="4"/>
                    <a:pt x="5" y="4"/>
                  </a:cubicBezTo>
                  <a:cubicBezTo>
                    <a:pt x="5" y="4"/>
                    <a:pt x="5" y="4"/>
                    <a:pt x="5" y="4"/>
                  </a:cubicBezTo>
                  <a:cubicBezTo>
                    <a:pt x="5" y="4"/>
                    <a:pt x="5" y="4"/>
                    <a:pt x="5" y="4"/>
                  </a:cubicBezTo>
                  <a:cubicBezTo>
                    <a:pt x="5" y="4"/>
                    <a:pt x="5" y="4"/>
                    <a:pt x="4" y="4"/>
                  </a:cubicBezTo>
                  <a:cubicBezTo>
                    <a:pt x="5" y="4"/>
                    <a:pt x="4" y="5"/>
                    <a:pt x="4" y="5"/>
                  </a:cubicBezTo>
                  <a:cubicBezTo>
                    <a:pt x="4" y="5"/>
                    <a:pt x="4" y="5"/>
                    <a:pt x="4" y="5"/>
                  </a:cubicBezTo>
                  <a:cubicBezTo>
                    <a:pt x="4" y="5"/>
                    <a:pt x="4" y="5"/>
                    <a:pt x="4" y="5"/>
                  </a:cubicBezTo>
                  <a:cubicBezTo>
                    <a:pt x="4" y="5"/>
                    <a:pt x="4" y="5"/>
                    <a:pt x="4" y="5"/>
                  </a:cubicBezTo>
                  <a:cubicBezTo>
                    <a:pt x="3" y="5"/>
                    <a:pt x="2" y="6"/>
                    <a:pt x="2" y="7"/>
                  </a:cubicBezTo>
                  <a:cubicBezTo>
                    <a:pt x="2" y="7"/>
                    <a:pt x="2" y="7"/>
                    <a:pt x="2" y="7"/>
                  </a:cubicBezTo>
                  <a:cubicBezTo>
                    <a:pt x="2" y="7"/>
                    <a:pt x="1" y="7"/>
                    <a:pt x="1" y="7"/>
                  </a:cubicBezTo>
                  <a:cubicBezTo>
                    <a:pt x="1" y="7"/>
                    <a:pt x="1" y="7"/>
                    <a:pt x="1" y="7"/>
                  </a:cubicBezTo>
                  <a:cubicBezTo>
                    <a:pt x="1" y="7"/>
                    <a:pt x="1" y="7"/>
                    <a:pt x="1" y="7"/>
                  </a:cubicBezTo>
                  <a:cubicBezTo>
                    <a:pt x="1" y="7"/>
                    <a:pt x="1" y="7"/>
                    <a:pt x="1" y="7"/>
                  </a:cubicBezTo>
                  <a:cubicBezTo>
                    <a:pt x="1" y="7"/>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1" y="8"/>
                    <a:pt x="1" y="8"/>
                  </a:cubicBezTo>
                  <a:cubicBezTo>
                    <a:pt x="1" y="8"/>
                    <a:pt x="1" y="8"/>
                    <a:pt x="1" y="8"/>
                  </a:cubicBezTo>
                  <a:cubicBezTo>
                    <a:pt x="1" y="8"/>
                    <a:pt x="1" y="7"/>
                    <a:pt x="2" y="7"/>
                  </a:cubicBezTo>
                  <a:cubicBezTo>
                    <a:pt x="1" y="7"/>
                    <a:pt x="2" y="7"/>
                    <a:pt x="1"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6"/>
                    <a:pt x="3" y="7"/>
                    <a:pt x="4" y="7"/>
                  </a:cubicBezTo>
                  <a:cubicBezTo>
                    <a:pt x="3" y="6"/>
                    <a:pt x="4" y="6"/>
                    <a:pt x="4" y="6"/>
                  </a:cubicBezTo>
                  <a:cubicBezTo>
                    <a:pt x="4" y="6"/>
                    <a:pt x="4" y="6"/>
                    <a:pt x="4" y="6"/>
                  </a:cubicBezTo>
                  <a:cubicBezTo>
                    <a:pt x="4" y="6"/>
                    <a:pt x="4" y="6"/>
                    <a:pt x="4" y="6"/>
                  </a:cubicBezTo>
                  <a:cubicBezTo>
                    <a:pt x="4" y="6"/>
                    <a:pt x="4" y="6"/>
                    <a:pt x="4" y="6"/>
                  </a:cubicBezTo>
                  <a:cubicBezTo>
                    <a:pt x="4" y="6"/>
                    <a:pt x="4" y="6"/>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7" y="6"/>
                    <a:pt x="7" y="6"/>
                  </a:cubicBezTo>
                  <a:cubicBezTo>
                    <a:pt x="7" y="6"/>
                    <a:pt x="7" y="5"/>
                    <a:pt x="7" y="5"/>
                  </a:cubicBezTo>
                  <a:cubicBezTo>
                    <a:pt x="7" y="5"/>
                    <a:pt x="7" y="5"/>
                    <a:pt x="7" y="6"/>
                  </a:cubicBezTo>
                  <a:cubicBezTo>
                    <a:pt x="7" y="6"/>
                    <a:pt x="7" y="6"/>
                    <a:pt x="7" y="6"/>
                  </a:cubicBezTo>
                  <a:cubicBezTo>
                    <a:pt x="7" y="6"/>
                    <a:pt x="7" y="6"/>
                    <a:pt x="7" y="6"/>
                  </a:cubicBezTo>
                  <a:cubicBezTo>
                    <a:pt x="7" y="6"/>
                    <a:pt x="7" y="6"/>
                    <a:pt x="7" y="6"/>
                  </a:cubicBezTo>
                  <a:cubicBezTo>
                    <a:pt x="7" y="6"/>
                    <a:pt x="7" y="6"/>
                    <a:pt x="7" y="6"/>
                  </a:cubicBezTo>
                  <a:cubicBezTo>
                    <a:pt x="7" y="6"/>
                    <a:pt x="7" y="5"/>
                    <a:pt x="7" y="5"/>
                  </a:cubicBezTo>
                  <a:cubicBezTo>
                    <a:pt x="7" y="6"/>
                    <a:pt x="7" y="6"/>
                    <a:pt x="7" y="6"/>
                  </a:cubicBezTo>
                  <a:cubicBezTo>
                    <a:pt x="7" y="6"/>
                    <a:pt x="7" y="6"/>
                    <a:pt x="7" y="5"/>
                  </a:cubicBezTo>
                  <a:cubicBezTo>
                    <a:pt x="7" y="5"/>
                    <a:pt x="7" y="5"/>
                    <a:pt x="8" y="5"/>
                  </a:cubicBezTo>
                  <a:cubicBezTo>
                    <a:pt x="8" y="5"/>
                    <a:pt x="8" y="5"/>
                    <a:pt x="8" y="5"/>
                  </a:cubicBezTo>
                  <a:cubicBezTo>
                    <a:pt x="8" y="5"/>
                    <a:pt x="8" y="5"/>
                    <a:pt x="8" y="5"/>
                  </a:cubicBezTo>
                  <a:cubicBezTo>
                    <a:pt x="8" y="5"/>
                    <a:pt x="8" y="5"/>
                    <a:pt x="8" y="5"/>
                  </a:cubicBezTo>
                  <a:cubicBezTo>
                    <a:pt x="8" y="5"/>
                    <a:pt x="8" y="5"/>
                    <a:pt x="8" y="5"/>
                  </a:cubicBezTo>
                  <a:cubicBezTo>
                    <a:pt x="8" y="5"/>
                    <a:pt x="8" y="5"/>
                    <a:pt x="9" y="5"/>
                  </a:cubicBezTo>
                  <a:cubicBezTo>
                    <a:pt x="9" y="5"/>
                    <a:pt x="9" y="5"/>
                    <a:pt x="10" y="5"/>
                  </a:cubicBezTo>
                  <a:cubicBezTo>
                    <a:pt x="9" y="5"/>
                    <a:pt x="9" y="5"/>
                    <a:pt x="9" y="5"/>
                  </a:cubicBezTo>
                  <a:cubicBezTo>
                    <a:pt x="9" y="5"/>
                    <a:pt x="9" y="5"/>
                    <a:pt x="9" y="5"/>
                  </a:cubicBezTo>
                  <a:cubicBezTo>
                    <a:pt x="9" y="5"/>
                    <a:pt x="9" y="5"/>
                    <a:pt x="9" y="5"/>
                  </a:cubicBezTo>
                  <a:cubicBezTo>
                    <a:pt x="9"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4"/>
                    <a:pt x="10" y="5"/>
                    <a:pt x="10" y="5"/>
                  </a:cubicBezTo>
                  <a:cubicBezTo>
                    <a:pt x="10" y="5"/>
                    <a:pt x="10" y="5"/>
                    <a:pt x="10" y="5"/>
                  </a:cubicBezTo>
                  <a:cubicBezTo>
                    <a:pt x="10" y="5"/>
                    <a:pt x="10" y="5"/>
                    <a:pt x="10" y="5"/>
                  </a:cubicBezTo>
                  <a:cubicBezTo>
                    <a:pt x="10" y="5"/>
                    <a:pt x="10" y="5"/>
                    <a:pt x="10" y="5"/>
                  </a:cubicBezTo>
                  <a:cubicBezTo>
                    <a:pt x="10" y="5"/>
                    <a:pt x="11" y="5"/>
                    <a:pt x="11" y="5"/>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2" y="5"/>
                    <a:pt x="13" y="5"/>
                    <a:pt x="13" y="5"/>
                  </a:cubicBezTo>
                  <a:cubicBezTo>
                    <a:pt x="13" y="5"/>
                    <a:pt x="13" y="5"/>
                    <a:pt x="13" y="5"/>
                  </a:cubicBezTo>
                  <a:cubicBezTo>
                    <a:pt x="13" y="5"/>
                    <a:pt x="13" y="5"/>
                    <a:pt x="13" y="5"/>
                  </a:cubicBezTo>
                  <a:cubicBezTo>
                    <a:pt x="13" y="5"/>
                    <a:pt x="13" y="5"/>
                    <a:pt x="14" y="5"/>
                  </a:cubicBezTo>
                  <a:cubicBezTo>
                    <a:pt x="14" y="4"/>
                    <a:pt x="14" y="4"/>
                    <a:pt x="14" y="4"/>
                  </a:cubicBezTo>
                  <a:cubicBezTo>
                    <a:pt x="14" y="4"/>
                    <a:pt x="14" y="4"/>
                    <a:pt x="14" y="4"/>
                  </a:cubicBezTo>
                  <a:cubicBezTo>
                    <a:pt x="14" y="4"/>
                    <a:pt x="14" y="5"/>
                    <a:pt x="14" y="5"/>
                  </a:cubicBezTo>
                  <a:cubicBezTo>
                    <a:pt x="14" y="5"/>
                    <a:pt x="14" y="4"/>
                    <a:pt x="14" y="4"/>
                  </a:cubicBezTo>
                  <a:cubicBezTo>
                    <a:pt x="14" y="5"/>
                    <a:pt x="14" y="5"/>
                    <a:pt x="14" y="5"/>
                  </a:cubicBezTo>
                  <a:cubicBezTo>
                    <a:pt x="14" y="5"/>
                    <a:pt x="14" y="5"/>
                    <a:pt x="14" y="5"/>
                  </a:cubicBezTo>
                  <a:cubicBezTo>
                    <a:pt x="14" y="5"/>
                    <a:pt x="14" y="5"/>
                    <a:pt x="14" y="5"/>
                  </a:cubicBezTo>
                  <a:close/>
                </a:path>
              </a:pathLst>
            </a:custGeom>
            <a:solidFill>
              <a:srgbClr val="FFD320"/>
            </a:solidFill>
            <a:ln w="9525">
              <a:noFill/>
              <a:round/>
            </a:ln>
          </p:spPr>
          <p:txBody>
            <a:bodyPr/>
            <a:lstStyle/>
            <a:p>
              <a:endParaRPr lang="zh-CN" altLang="en-US"/>
            </a:p>
          </p:txBody>
        </p:sp>
        <p:sp>
          <p:nvSpPr>
            <p:cNvPr id="3128" name="Freeform 189"/>
            <p:cNvSpPr>
              <a:spLocks noEditPoints="1"/>
            </p:cNvSpPr>
            <p:nvPr/>
          </p:nvSpPr>
          <p:spPr bwMode="auto">
            <a:xfrm>
              <a:off x="5414963" y="2363788"/>
              <a:ext cx="249238" cy="231775"/>
            </a:xfrm>
            <a:custGeom>
              <a:avLst/>
              <a:gdLst>
                <a:gd name="T0" fmla="*/ 426058514 w 27"/>
                <a:gd name="T1" fmla="*/ 257854323 h 25"/>
                <a:gd name="T2" fmla="*/ 1022540435 w 27"/>
                <a:gd name="T3" fmla="*/ 171902882 h 25"/>
                <a:gd name="T4" fmla="*/ 1448608180 w 27"/>
                <a:gd name="T5" fmla="*/ 171902882 h 25"/>
                <a:gd name="T6" fmla="*/ 1533819883 w 27"/>
                <a:gd name="T7" fmla="*/ 171902882 h 25"/>
                <a:gd name="T8" fmla="*/ 596481920 w 27"/>
                <a:gd name="T9" fmla="*/ 85951441 h 25"/>
                <a:gd name="T10" fmla="*/ 170423406 w 27"/>
                <a:gd name="T11" fmla="*/ 343805764 h 25"/>
                <a:gd name="T12" fmla="*/ 0 w 27"/>
                <a:gd name="T13" fmla="*/ 859514410 h 25"/>
                <a:gd name="T14" fmla="*/ 85211703 w 27"/>
                <a:gd name="T15" fmla="*/ 859514410 h 25"/>
                <a:gd name="T16" fmla="*/ 170423406 w 27"/>
                <a:gd name="T17" fmla="*/ 687611528 h 25"/>
                <a:gd name="T18" fmla="*/ 937328732 w 27"/>
                <a:gd name="T19" fmla="*/ 1375223056 h 25"/>
                <a:gd name="T20" fmla="*/ 766905326 w 27"/>
                <a:gd name="T21" fmla="*/ 1289271615 h 25"/>
                <a:gd name="T22" fmla="*/ 170423406 w 27"/>
                <a:gd name="T23" fmla="*/ 1289271615 h 25"/>
                <a:gd name="T24" fmla="*/ 170423406 w 27"/>
                <a:gd name="T25" fmla="*/ 1289271615 h 25"/>
                <a:gd name="T26" fmla="*/ 596481920 w 27"/>
                <a:gd name="T27" fmla="*/ 1375223056 h 25"/>
                <a:gd name="T28" fmla="*/ 1022540435 w 27"/>
                <a:gd name="T29" fmla="*/ 1547125938 h 25"/>
                <a:gd name="T30" fmla="*/ 1192973071 w 27"/>
                <a:gd name="T31" fmla="*/ 2062834584 h 25"/>
                <a:gd name="T32" fmla="*/ 1278184774 w 27"/>
                <a:gd name="T33" fmla="*/ 2062834584 h 25"/>
                <a:gd name="T34" fmla="*/ 596481920 w 27"/>
                <a:gd name="T35" fmla="*/ 515708646 h 25"/>
                <a:gd name="T36" fmla="*/ 1448608180 w 27"/>
                <a:gd name="T37" fmla="*/ 515708646 h 25"/>
                <a:gd name="T38" fmla="*/ 1789454992 w 27"/>
                <a:gd name="T39" fmla="*/ 773562969 h 25"/>
                <a:gd name="T40" fmla="*/ 2147483646 w 27"/>
                <a:gd name="T41" fmla="*/ 1031417292 h 25"/>
                <a:gd name="T42" fmla="*/ 2147483646 w 27"/>
                <a:gd name="T43" fmla="*/ 1031417292 h 25"/>
                <a:gd name="T44" fmla="*/ 2147483646 w 27"/>
                <a:gd name="T45" fmla="*/ 1031417292 h 25"/>
                <a:gd name="T46" fmla="*/ 1789454992 w 27"/>
                <a:gd name="T47" fmla="*/ 601660087 h 25"/>
                <a:gd name="T48" fmla="*/ 1192973071 w 27"/>
                <a:gd name="T49" fmla="*/ 343805764 h 25"/>
                <a:gd name="T50" fmla="*/ 511270217 w 27"/>
                <a:gd name="T51" fmla="*/ 429757205 h 25"/>
                <a:gd name="T52" fmla="*/ 85211703 w 27"/>
                <a:gd name="T53" fmla="*/ 945465851 h 25"/>
                <a:gd name="T54" fmla="*/ 85211703 w 27"/>
                <a:gd name="T55" fmla="*/ 945465851 h 25"/>
                <a:gd name="T56" fmla="*/ 1619031586 w 27"/>
                <a:gd name="T57" fmla="*/ 1547125938 h 25"/>
                <a:gd name="T58" fmla="*/ 1278184774 w 27"/>
                <a:gd name="T59" fmla="*/ 1117368733 h 25"/>
                <a:gd name="T60" fmla="*/ 426058514 w 27"/>
                <a:gd name="T61" fmla="*/ 1031417292 h 25"/>
                <a:gd name="T62" fmla="*/ 170423406 w 27"/>
                <a:gd name="T63" fmla="*/ 1203320174 h 25"/>
                <a:gd name="T64" fmla="*/ 255635109 w 27"/>
                <a:gd name="T65" fmla="*/ 1117368733 h 25"/>
                <a:gd name="T66" fmla="*/ 681693623 w 27"/>
                <a:gd name="T67" fmla="*/ 1117368733 h 25"/>
                <a:gd name="T68" fmla="*/ 1192973071 w 27"/>
                <a:gd name="T69" fmla="*/ 1203320174 h 25"/>
                <a:gd name="T70" fmla="*/ 1533819883 w 27"/>
                <a:gd name="T71" fmla="*/ 1633077379 h 25"/>
                <a:gd name="T72" fmla="*/ 1704243289 w 27"/>
                <a:gd name="T73" fmla="*/ 1976883143 h 25"/>
                <a:gd name="T74" fmla="*/ 1789454992 w 27"/>
                <a:gd name="T75" fmla="*/ 2147483646 h 25"/>
                <a:gd name="T76" fmla="*/ 1704243289 w 27"/>
                <a:gd name="T77" fmla="*/ 1719028820 h 25"/>
                <a:gd name="T78" fmla="*/ 1619031586 w 27"/>
                <a:gd name="T79" fmla="*/ 1031417292 h 25"/>
                <a:gd name="T80" fmla="*/ 1022540435 w 27"/>
                <a:gd name="T81" fmla="*/ 687611528 h 25"/>
                <a:gd name="T82" fmla="*/ 340846812 w 27"/>
                <a:gd name="T83" fmla="*/ 773562969 h 25"/>
                <a:gd name="T84" fmla="*/ 85211703 w 27"/>
                <a:gd name="T85" fmla="*/ 1031417292 h 25"/>
                <a:gd name="T86" fmla="*/ 170423406 w 27"/>
                <a:gd name="T87" fmla="*/ 1031417292 h 25"/>
                <a:gd name="T88" fmla="*/ 681693623 w 27"/>
                <a:gd name="T89" fmla="*/ 773562969 h 25"/>
                <a:gd name="T90" fmla="*/ 1533819883 w 27"/>
                <a:gd name="T91" fmla="*/ 1117368733 h 25"/>
                <a:gd name="T92" fmla="*/ 2147483646 w 27"/>
                <a:gd name="T93" fmla="*/ 1804980261 h 25"/>
                <a:gd name="T94" fmla="*/ 2147483646 w 27"/>
                <a:gd name="T95" fmla="*/ 1804980261 h 25"/>
                <a:gd name="T96" fmla="*/ 2147483646 w 27"/>
                <a:gd name="T97" fmla="*/ 1719028820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 h="25">
                  <a:moveTo>
                    <a:pt x="3" y="6"/>
                  </a:moveTo>
                  <a:cubicBezTo>
                    <a:pt x="3" y="5"/>
                    <a:pt x="3" y="5"/>
                    <a:pt x="3" y="5"/>
                  </a:cubicBezTo>
                  <a:cubicBezTo>
                    <a:pt x="4" y="5"/>
                    <a:pt x="4" y="4"/>
                    <a:pt x="5" y="3"/>
                  </a:cubicBezTo>
                  <a:cubicBezTo>
                    <a:pt x="6" y="3"/>
                    <a:pt x="6" y="2"/>
                    <a:pt x="7" y="2"/>
                  </a:cubicBezTo>
                  <a:cubicBezTo>
                    <a:pt x="8" y="2"/>
                    <a:pt x="9" y="2"/>
                    <a:pt x="10" y="2"/>
                  </a:cubicBezTo>
                  <a:cubicBezTo>
                    <a:pt x="10" y="2"/>
                    <a:pt x="11" y="2"/>
                    <a:pt x="12" y="2"/>
                  </a:cubicBezTo>
                  <a:cubicBezTo>
                    <a:pt x="12" y="2"/>
                    <a:pt x="12" y="2"/>
                    <a:pt x="12" y="2"/>
                  </a:cubicBezTo>
                  <a:cubicBezTo>
                    <a:pt x="13" y="2"/>
                    <a:pt x="15" y="2"/>
                    <a:pt x="16" y="2"/>
                  </a:cubicBezTo>
                  <a:cubicBezTo>
                    <a:pt x="16" y="2"/>
                    <a:pt x="17" y="2"/>
                    <a:pt x="17" y="2"/>
                  </a:cubicBezTo>
                  <a:cubicBezTo>
                    <a:pt x="18" y="2"/>
                    <a:pt x="18" y="2"/>
                    <a:pt x="18" y="2"/>
                  </a:cubicBezTo>
                  <a:cubicBezTo>
                    <a:pt x="18" y="2"/>
                    <a:pt x="18" y="2"/>
                    <a:pt x="18" y="2"/>
                  </a:cubicBezTo>
                  <a:cubicBezTo>
                    <a:pt x="18" y="2"/>
                    <a:pt x="18" y="2"/>
                    <a:pt x="18" y="2"/>
                  </a:cubicBezTo>
                  <a:cubicBezTo>
                    <a:pt x="16" y="1"/>
                    <a:pt x="14" y="0"/>
                    <a:pt x="12" y="0"/>
                  </a:cubicBezTo>
                  <a:cubicBezTo>
                    <a:pt x="11" y="0"/>
                    <a:pt x="11" y="0"/>
                    <a:pt x="10" y="0"/>
                  </a:cubicBezTo>
                  <a:cubicBezTo>
                    <a:pt x="9" y="0"/>
                    <a:pt x="8" y="1"/>
                    <a:pt x="7" y="1"/>
                  </a:cubicBezTo>
                  <a:cubicBezTo>
                    <a:pt x="6" y="2"/>
                    <a:pt x="5" y="2"/>
                    <a:pt x="5" y="3"/>
                  </a:cubicBezTo>
                  <a:cubicBezTo>
                    <a:pt x="4" y="3"/>
                    <a:pt x="4" y="3"/>
                    <a:pt x="4" y="3"/>
                  </a:cubicBezTo>
                  <a:cubicBezTo>
                    <a:pt x="4" y="3"/>
                    <a:pt x="3" y="4"/>
                    <a:pt x="2" y="4"/>
                  </a:cubicBezTo>
                  <a:cubicBezTo>
                    <a:pt x="2" y="5"/>
                    <a:pt x="1" y="6"/>
                    <a:pt x="1" y="7"/>
                  </a:cubicBezTo>
                  <a:cubicBezTo>
                    <a:pt x="0" y="8"/>
                    <a:pt x="0" y="9"/>
                    <a:pt x="0" y="10"/>
                  </a:cubicBezTo>
                  <a:cubicBezTo>
                    <a:pt x="0" y="10"/>
                    <a:pt x="0" y="10"/>
                    <a:pt x="0" y="10"/>
                  </a:cubicBezTo>
                  <a:cubicBezTo>
                    <a:pt x="0" y="10"/>
                    <a:pt x="0" y="10"/>
                    <a:pt x="0" y="10"/>
                  </a:cubicBezTo>
                  <a:cubicBezTo>
                    <a:pt x="0" y="10"/>
                    <a:pt x="0" y="10"/>
                    <a:pt x="0" y="10"/>
                  </a:cubicBezTo>
                  <a:cubicBezTo>
                    <a:pt x="1" y="10"/>
                    <a:pt x="1" y="10"/>
                    <a:pt x="1" y="10"/>
                  </a:cubicBezTo>
                  <a:cubicBezTo>
                    <a:pt x="1" y="10"/>
                    <a:pt x="1" y="10"/>
                    <a:pt x="1" y="10"/>
                  </a:cubicBezTo>
                  <a:cubicBezTo>
                    <a:pt x="1" y="10"/>
                    <a:pt x="1" y="10"/>
                    <a:pt x="1" y="10"/>
                  </a:cubicBezTo>
                  <a:cubicBezTo>
                    <a:pt x="1" y="9"/>
                    <a:pt x="2" y="8"/>
                    <a:pt x="2" y="8"/>
                  </a:cubicBezTo>
                  <a:cubicBezTo>
                    <a:pt x="2" y="7"/>
                    <a:pt x="3" y="6"/>
                    <a:pt x="3" y="6"/>
                  </a:cubicBezTo>
                  <a:close/>
                  <a:moveTo>
                    <a:pt x="13" y="17"/>
                  </a:moveTo>
                  <a:cubicBezTo>
                    <a:pt x="12" y="17"/>
                    <a:pt x="12" y="16"/>
                    <a:pt x="11" y="16"/>
                  </a:cubicBezTo>
                  <a:cubicBezTo>
                    <a:pt x="10" y="16"/>
                    <a:pt x="10" y="15"/>
                    <a:pt x="9" y="15"/>
                  </a:cubicBezTo>
                  <a:cubicBezTo>
                    <a:pt x="9" y="15"/>
                    <a:pt x="9" y="15"/>
                    <a:pt x="9" y="15"/>
                  </a:cubicBezTo>
                  <a:cubicBezTo>
                    <a:pt x="9" y="15"/>
                    <a:pt x="9" y="15"/>
                    <a:pt x="9" y="15"/>
                  </a:cubicBezTo>
                  <a:cubicBezTo>
                    <a:pt x="8" y="14"/>
                    <a:pt x="8" y="14"/>
                    <a:pt x="7" y="14"/>
                  </a:cubicBezTo>
                  <a:cubicBezTo>
                    <a:pt x="6" y="14"/>
                    <a:pt x="6" y="14"/>
                    <a:pt x="5" y="14"/>
                  </a:cubicBezTo>
                  <a:cubicBezTo>
                    <a:pt x="4" y="14"/>
                    <a:pt x="3" y="14"/>
                    <a:pt x="2" y="15"/>
                  </a:cubicBezTo>
                  <a:cubicBezTo>
                    <a:pt x="2" y="15"/>
                    <a:pt x="2" y="15"/>
                    <a:pt x="2" y="15"/>
                  </a:cubicBezTo>
                  <a:cubicBezTo>
                    <a:pt x="2" y="15"/>
                    <a:pt x="2" y="15"/>
                    <a:pt x="2" y="15"/>
                  </a:cubicBezTo>
                  <a:cubicBezTo>
                    <a:pt x="2" y="15"/>
                    <a:pt x="2" y="15"/>
                    <a:pt x="2" y="15"/>
                  </a:cubicBezTo>
                  <a:cubicBezTo>
                    <a:pt x="3" y="15"/>
                    <a:pt x="3" y="15"/>
                    <a:pt x="3" y="15"/>
                  </a:cubicBezTo>
                  <a:cubicBezTo>
                    <a:pt x="7" y="16"/>
                    <a:pt x="7" y="16"/>
                    <a:pt x="7" y="16"/>
                  </a:cubicBezTo>
                  <a:cubicBezTo>
                    <a:pt x="7" y="16"/>
                    <a:pt x="7" y="16"/>
                    <a:pt x="7" y="16"/>
                  </a:cubicBezTo>
                  <a:cubicBezTo>
                    <a:pt x="8" y="16"/>
                    <a:pt x="8" y="16"/>
                    <a:pt x="9" y="16"/>
                  </a:cubicBezTo>
                  <a:cubicBezTo>
                    <a:pt x="9" y="16"/>
                    <a:pt x="10" y="16"/>
                    <a:pt x="10" y="17"/>
                  </a:cubicBezTo>
                  <a:cubicBezTo>
                    <a:pt x="11" y="17"/>
                    <a:pt x="11" y="18"/>
                    <a:pt x="12" y="18"/>
                  </a:cubicBezTo>
                  <a:cubicBezTo>
                    <a:pt x="12" y="19"/>
                    <a:pt x="12" y="20"/>
                    <a:pt x="13" y="20"/>
                  </a:cubicBezTo>
                  <a:cubicBezTo>
                    <a:pt x="13" y="21"/>
                    <a:pt x="13" y="22"/>
                    <a:pt x="14" y="23"/>
                  </a:cubicBezTo>
                  <a:cubicBezTo>
                    <a:pt x="14" y="24"/>
                    <a:pt x="14" y="24"/>
                    <a:pt x="14" y="24"/>
                  </a:cubicBezTo>
                  <a:cubicBezTo>
                    <a:pt x="14" y="24"/>
                    <a:pt x="14" y="24"/>
                    <a:pt x="14" y="24"/>
                  </a:cubicBezTo>
                  <a:cubicBezTo>
                    <a:pt x="14" y="24"/>
                    <a:pt x="14" y="24"/>
                    <a:pt x="14" y="24"/>
                  </a:cubicBezTo>
                  <a:cubicBezTo>
                    <a:pt x="15" y="24"/>
                    <a:pt x="15" y="24"/>
                    <a:pt x="15" y="24"/>
                  </a:cubicBezTo>
                  <a:cubicBezTo>
                    <a:pt x="15" y="23"/>
                    <a:pt x="15" y="21"/>
                    <a:pt x="14" y="19"/>
                  </a:cubicBezTo>
                  <a:cubicBezTo>
                    <a:pt x="14" y="19"/>
                    <a:pt x="13" y="18"/>
                    <a:pt x="13" y="17"/>
                  </a:cubicBezTo>
                  <a:close/>
                  <a:moveTo>
                    <a:pt x="7" y="6"/>
                  </a:moveTo>
                  <a:cubicBezTo>
                    <a:pt x="8" y="6"/>
                    <a:pt x="9" y="5"/>
                    <a:pt x="10" y="5"/>
                  </a:cubicBezTo>
                  <a:cubicBezTo>
                    <a:pt x="11" y="5"/>
                    <a:pt x="12" y="5"/>
                    <a:pt x="13" y="5"/>
                  </a:cubicBezTo>
                  <a:cubicBezTo>
                    <a:pt x="15" y="5"/>
                    <a:pt x="16" y="6"/>
                    <a:pt x="17" y="6"/>
                  </a:cubicBezTo>
                  <a:cubicBezTo>
                    <a:pt x="18" y="7"/>
                    <a:pt x="19" y="7"/>
                    <a:pt x="20" y="8"/>
                  </a:cubicBezTo>
                  <a:cubicBezTo>
                    <a:pt x="20" y="8"/>
                    <a:pt x="20" y="8"/>
                    <a:pt x="20" y="8"/>
                  </a:cubicBezTo>
                  <a:cubicBezTo>
                    <a:pt x="21" y="9"/>
                    <a:pt x="21" y="9"/>
                    <a:pt x="21" y="9"/>
                  </a:cubicBezTo>
                  <a:cubicBezTo>
                    <a:pt x="23" y="10"/>
                    <a:pt x="23" y="10"/>
                    <a:pt x="23" y="10"/>
                  </a:cubicBezTo>
                  <a:cubicBezTo>
                    <a:pt x="23" y="10"/>
                    <a:pt x="24" y="11"/>
                    <a:pt x="24" y="11"/>
                  </a:cubicBezTo>
                  <a:cubicBezTo>
                    <a:pt x="25" y="11"/>
                    <a:pt x="25" y="12"/>
                    <a:pt x="26" y="12"/>
                  </a:cubicBezTo>
                  <a:cubicBezTo>
                    <a:pt x="26" y="12"/>
                    <a:pt x="26" y="12"/>
                    <a:pt x="26" y="12"/>
                  </a:cubicBezTo>
                  <a:cubicBezTo>
                    <a:pt x="26" y="12"/>
                    <a:pt x="26" y="12"/>
                    <a:pt x="26" y="12"/>
                  </a:cubicBezTo>
                  <a:cubicBezTo>
                    <a:pt x="27" y="12"/>
                    <a:pt x="27" y="12"/>
                    <a:pt x="27" y="12"/>
                  </a:cubicBezTo>
                  <a:cubicBezTo>
                    <a:pt x="27" y="12"/>
                    <a:pt x="27" y="12"/>
                    <a:pt x="27" y="12"/>
                  </a:cubicBezTo>
                  <a:cubicBezTo>
                    <a:pt x="27" y="12"/>
                    <a:pt x="27" y="12"/>
                    <a:pt x="27" y="12"/>
                  </a:cubicBezTo>
                  <a:cubicBezTo>
                    <a:pt x="27" y="12"/>
                    <a:pt x="27" y="12"/>
                    <a:pt x="27" y="12"/>
                  </a:cubicBezTo>
                  <a:cubicBezTo>
                    <a:pt x="26" y="11"/>
                    <a:pt x="25" y="10"/>
                    <a:pt x="24" y="9"/>
                  </a:cubicBezTo>
                  <a:cubicBezTo>
                    <a:pt x="23" y="9"/>
                    <a:pt x="23" y="8"/>
                    <a:pt x="22" y="8"/>
                  </a:cubicBezTo>
                  <a:cubicBezTo>
                    <a:pt x="22" y="8"/>
                    <a:pt x="21" y="7"/>
                    <a:pt x="21" y="7"/>
                  </a:cubicBezTo>
                  <a:cubicBezTo>
                    <a:pt x="20" y="6"/>
                    <a:pt x="19" y="6"/>
                    <a:pt x="18" y="6"/>
                  </a:cubicBezTo>
                  <a:cubicBezTo>
                    <a:pt x="18" y="6"/>
                    <a:pt x="17" y="6"/>
                    <a:pt x="17" y="5"/>
                  </a:cubicBezTo>
                  <a:cubicBezTo>
                    <a:pt x="16" y="5"/>
                    <a:pt x="15" y="4"/>
                    <a:pt x="14" y="4"/>
                  </a:cubicBezTo>
                  <a:cubicBezTo>
                    <a:pt x="13" y="4"/>
                    <a:pt x="12" y="4"/>
                    <a:pt x="12" y="4"/>
                  </a:cubicBezTo>
                  <a:cubicBezTo>
                    <a:pt x="11" y="4"/>
                    <a:pt x="10" y="4"/>
                    <a:pt x="10" y="4"/>
                  </a:cubicBezTo>
                  <a:cubicBezTo>
                    <a:pt x="8" y="4"/>
                    <a:pt x="7" y="4"/>
                    <a:pt x="6" y="5"/>
                  </a:cubicBezTo>
                  <a:cubicBezTo>
                    <a:pt x="5" y="5"/>
                    <a:pt x="4" y="6"/>
                    <a:pt x="3" y="7"/>
                  </a:cubicBezTo>
                  <a:cubicBezTo>
                    <a:pt x="2" y="9"/>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3" y="9"/>
                    <a:pt x="5" y="7"/>
                    <a:pt x="7" y="6"/>
                  </a:cubicBezTo>
                  <a:close/>
                  <a:moveTo>
                    <a:pt x="20" y="20"/>
                  </a:moveTo>
                  <a:cubicBezTo>
                    <a:pt x="20" y="19"/>
                    <a:pt x="19" y="19"/>
                    <a:pt x="19" y="18"/>
                  </a:cubicBezTo>
                  <a:cubicBezTo>
                    <a:pt x="18" y="17"/>
                    <a:pt x="18" y="16"/>
                    <a:pt x="17" y="16"/>
                  </a:cubicBezTo>
                  <a:cubicBezTo>
                    <a:pt x="17" y="15"/>
                    <a:pt x="17" y="15"/>
                    <a:pt x="17" y="15"/>
                  </a:cubicBezTo>
                  <a:cubicBezTo>
                    <a:pt x="16" y="15"/>
                    <a:pt x="15" y="14"/>
                    <a:pt x="15" y="13"/>
                  </a:cubicBezTo>
                  <a:cubicBezTo>
                    <a:pt x="14" y="12"/>
                    <a:pt x="13" y="12"/>
                    <a:pt x="12" y="11"/>
                  </a:cubicBezTo>
                  <a:cubicBezTo>
                    <a:pt x="10" y="11"/>
                    <a:pt x="9" y="11"/>
                    <a:pt x="8" y="11"/>
                  </a:cubicBezTo>
                  <a:cubicBezTo>
                    <a:pt x="7" y="11"/>
                    <a:pt x="6" y="11"/>
                    <a:pt x="5" y="12"/>
                  </a:cubicBezTo>
                  <a:cubicBezTo>
                    <a:pt x="4" y="12"/>
                    <a:pt x="4" y="12"/>
                    <a:pt x="3" y="12"/>
                  </a:cubicBezTo>
                  <a:cubicBezTo>
                    <a:pt x="3" y="13"/>
                    <a:pt x="2" y="13"/>
                    <a:pt x="2" y="14"/>
                  </a:cubicBezTo>
                  <a:cubicBezTo>
                    <a:pt x="2" y="14"/>
                    <a:pt x="2" y="14"/>
                    <a:pt x="2" y="14"/>
                  </a:cubicBezTo>
                  <a:cubicBezTo>
                    <a:pt x="2" y="14"/>
                    <a:pt x="2" y="14"/>
                    <a:pt x="2" y="14"/>
                  </a:cubicBezTo>
                  <a:cubicBezTo>
                    <a:pt x="2" y="14"/>
                    <a:pt x="2" y="14"/>
                    <a:pt x="2" y="14"/>
                  </a:cubicBezTo>
                  <a:cubicBezTo>
                    <a:pt x="3" y="14"/>
                    <a:pt x="3" y="14"/>
                    <a:pt x="3" y="13"/>
                  </a:cubicBezTo>
                  <a:cubicBezTo>
                    <a:pt x="4" y="13"/>
                    <a:pt x="4" y="13"/>
                    <a:pt x="4" y="13"/>
                  </a:cubicBezTo>
                  <a:cubicBezTo>
                    <a:pt x="4" y="13"/>
                    <a:pt x="5" y="13"/>
                    <a:pt x="5" y="13"/>
                  </a:cubicBezTo>
                  <a:cubicBezTo>
                    <a:pt x="6" y="13"/>
                    <a:pt x="7" y="13"/>
                    <a:pt x="8" y="13"/>
                  </a:cubicBezTo>
                  <a:cubicBezTo>
                    <a:pt x="8" y="13"/>
                    <a:pt x="8" y="13"/>
                    <a:pt x="8" y="13"/>
                  </a:cubicBezTo>
                  <a:cubicBezTo>
                    <a:pt x="9" y="13"/>
                    <a:pt x="10" y="13"/>
                    <a:pt x="11" y="13"/>
                  </a:cubicBezTo>
                  <a:cubicBezTo>
                    <a:pt x="12" y="13"/>
                    <a:pt x="13" y="13"/>
                    <a:pt x="14" y="14"/>
                  </a:cubicBezTo>
                  <a:cubicBezTo>
                    <a:pt x="15" y="14"/>
                    <a:pt x="16" y="15"/>
                    <a:pt x="16" y="16"/>
                  </a:cubicBezTo>
                  <a:cubicBezTo>
                    <a:pt x="17" y="17"/>
                    <a:pt x="17" y="18"/>
                    <a:pt x="18" y="19"/>
                  </a:cubicBezTo>
                  <a:cubicBezTo>
                    <a:pt x="18" y="19"/>
                    <a:pt x="18" y="19"/>
                    <a:pt x="18" y="19"/>
                  </a:cubicBezTo>
                  <a:cubicBezTo>
                    <a:pt x="18" y="19"/>
                    <a:pt x="18" y="20"/>
                    <a:pt x="18" y="20"/>
                  </a:cubicBezTo>
                  <a:cubicBezTo>
                    <a:pt x="19" y="21"/>
                    <a:pt x="19" y="21"/>
                    <a:pt x="19" y="22"/>
                  </a:cubicBezTo>
                  <a:cubicBezTo>
                    <a:pt x="19" y="22"/>
                    <a:pt x="19" y="22"/>
                    <a:pt x="20" y="23"/>
                  </a:cubicBezTo>
                  <a:cubicBezTo>
                    <a:pt x="20" y="23"/>
                    <a:pt x="20" y="24"/>
                    <a:pt x="20" y="25"/>
                  </a:cubicBezTo>
                  <a:cubicBezTo>
                    <a:pt x="21" y="25"/>
                    <a:pt x="21" y="25"/>
                    <a:pt x="21" y="25"/>
                  </a:cubicBezTo>
                  <a:cubicBezTo>
                    <a:pt x="21" y="25"/>
                    <a:pt x="21" y="25"/>
                    <a:pt x="21" y="25"/>
                  </a:cubicBezTo>
                  <a:cubicBezTo>
                    <a:pt x="21" y="25"/>
                    <a:pt x="21" y="25"/>
                    <a:pt x="21" y="25"/>
                  </a:cubicBezTo>
                  <a:cubicBezTo>
                    <a:pt x="21" y="24"/>
                    <a:pt x="21" y="23"/>
                    <a:pt x="20" y="21"/>
                  </a:cubicBezTo>
                  <a:cubicBezTo>
                    <a:pt x="20" y="21"/>
                    <a:pt x="20" y="20"/>
                    <a:pt x="20" y="20"/>
                  </a:cubicBezTo>
                  <a:close/>
                  <a:moveTo>
                    <a:pt x="27" y="20"/>
                  </a:moveTo>
                  <a:cubicBezTo>
                    <a:pt x="26" y="18"/>
                    <a:pt x="24" y="16"/>
                    <a:pt x="22" y="14"/>
                  </a:cubicBezTo>
                  <a:cubicBezTo>
                    <a:pt x="21" y="13"/>
                    <a:pt x="20" y="12"/>
                    <a:pt x="19" y="12"/>
                  </a:cubicBezTo>
                  <a:cubicBezTo>
                    <a:pt x="19" y="11"/>
                    <a:pt x="18" y="11"/>
                    <a:pt x="18" y="10"/>
                  </a:cubicBezTo>
                  <a:cubicBezTo>
                    <a:pt x="17" y="10"/>
                    <a:pt x="16" y="10"/>
                    <a:pt x="16" y="10"/>
                  </a:cubicBezTo>
                  <a:cubicBezTo>
                    <a:pt x="15" y="9"/>
                    <a:pt x="13" y="9"/>
                    <a:pt x="12" y="8"/>
                  </a:cubicBezTo>
                  <a:cubicBezTo>
                    <a:pt x="11" y="8"/>
                    <a:pt x="10" y="8"/>
                    <a:pt x="8" y="8"/>
                  </a:cubicBezTo>
                  <a:cubicBezTo>
                    <a:pt x="7" y="8"/>
                    <a:pt x="7" y="8"/>
                    <a:pt x="6" y="8"/>
                  </a:cubicBezTo>
                  <a:cubicBezTo>
                    <a:pt x="5" y="8"/>
                    <a:pt x="5" y="9"/>
                    <a:pt x="4" y="9"/>
                  </a:cubicBezTo>
                  <a:cubicBezTo>
                    <a:pt x="3" y="10"/>
                    <a:pt x="2" y="11"/>
                    <a:pt x="1" y="12"/>
                  </a:cubicBezTo>
                  <a:cubicBezTo>
                    <a:pt x="1" y="12"/>
                    <a:pt x="1" y="12"/>
                    <a:pt x="1" y="12"/>
                  </a:cubicBezTo>
                  <a:cubicBezTo>
                    <a:pt x="1" y="12"/>
                    <a:pt x="1" y="12"/>
                    <a:pt x="1" y="12"/>
                  </a:cubicBezTo>
                  <a:cubicBezTo>
                    <a:pt x="1" y="12"/>
                    <a:pt x="2" y="13"/>
                    <a:pt x="2" y="13"/>
                  </a:cubicBezTo>
                  <a:cubicBezTo>
                    <a:pt x="2" y="12"/>
                    <a:pt x="2" y="12"/>
                    <a:pt x="2" y="12"/>
                  </a:cubicBezTo>
                  <a:cubicBezTo>
                    <a:pt x="2" y="12"/>
                    <a:pt x="2" y="12"/>
                    <a:pt x="2" y="12"/>
                  </a:cubicBezTo>
                  <a:cubicBezTo>
                    <a:pt x="3" y="12"/>
                    <a:pt x="4" y="11"/>
                    <a:pt x="5" y="10"/>
                  </a:cubicBezTo>
                  <a:cubicBezTo>
                    <a:pt x="5" y="10"/>
                    <a:pt x="6" y="10"/>
                    <a:pt x="7" y="10"/>
                  </a:cubicBezTo>
                  <a:cubicBezTo>
                    <a:pt x="7" y="9"/>
                    <a:pt x="8" y="9"/>
                    <a:pt x="8" y="9"/>
                  </a:cubicBezTo>
                  <a:cubicBezTo>
                    <a:pt x="10" y="9"/>
                    <a:pt x="11" y="9"/>
                    <a:pt x="12" y="9"/>
                  </a:cubicBezTo>
                  <a:cubicBezTo>
                    <a:pt x="13" y="9"/>
                    <a:pt x="14" y="10"/>
                    <a:pt x="15" y="11"/>
                  </a:cubicBezTo>
                  <a:cubicBezTo>
                    <a:pt x="16" y="11"/>
                    <a:pt x="18" y="12"/>
                    <a:pt x="18" y="13"/>
                  </a:cubicBezTo>
                  <a:cubicBezTo>
                    <a:pt x="19" y="14"/>
                    <a:pt x="20" y="14"/>
                    <a:pt x="21" y="15"/>
                  </a:cubicBezTo>
                  <a:cubicBezTo>
                    <a:pt x="22" y="16"/>
                    <a:pt x="23" y="18"/>
                    <a:pt x="24" y="19"/>
                  </a:cubicBezTo>
                  <a:cubicBezTo>
                    <a:pt x="25" y="19"/>
                    <a:pt x="26" y="20"/>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lnTo>
                    <a:pt x="27" y="20"/>
                  </a:lnTo>
                  <a:close/>
                </a:path>
              </a:pathLst>
            </a:custGeom>
            <a:solidFill>
              <a:srgbClr val="500500"/>
            </a:solidFill>
            <a:ln w="9525">
              <a:noFill/>
              <a:round/>
            </a:ln>
          </p:spPr>
          <p:txBody>
            <a:bodyPr/>
            <a:lstStyle/>
            <a:p>
              <a:endParaRPr lang="zh-CN" altLang="en-US"/>
            </a:p>
          </p:txBody>
        </p:sp>
        <p:sp>
          <p:nvSpPr>
            <p:cNvPr id="3129" name="Freeform 190"/>
            <p:cNvSpPr>
              <a:spLocks noEditPoints="1"/>
            </p:cNvSpPr>
            <p:nvPr/>
          </p:nvSpPr>
          <p:spPr bwMode="auto">
            <a:xfrm>
              <a:off x="4457700" y="2235200"/>
              <a:ext cx="276225" cy="212725"/>
            </a:xfrm>
            <a:custGeom>
              <a:avLst/>
              <a:gdLst>
                <a:gd name="T0" fmla="*/ 2147483646 w 30"/>
                <a:gd name="T1" fmla="*/ 513249932 h 23"/>
                <a:gd name="T2" fmla="*/ 1949899898 w 30"/>
                <a:gd name="T3" fmla="*/ 171086393 h 23"/>
                <a:gd name="T4" fmla="*/ 1271675448 w 30"/>
                <a:gd name="T5" fmla="*/ 85543197 h 23"/>
                <a:gd name="T6" fmla="*/ 1271675448 w 30"/>
                <a:gd name="T7" fmla="*/ 85543197 h 23"/>
                <a:gd name="T8" fmla="*/ 1949899898 w 30"/>
                <a:gd name="T9" fmla="*/ 256629590 h 23"/>
                <a:gd name="T10" fmla="*/ 2147483646 w 30"/>
                <a:gd name="T11" fmla="*/ 769879522 h 23"/>
                <a:gd name="T12" fmla="*/ 2147483646 w 30"/>
                <a:gd name="T13" fmla="*/ 1197595505 h 23"/>
                <a:gd name="T14" fmla="*/ 2147483646 w 30"/>
                <a:gd name="T15" fmla="*/ 1197595505 h 23"/>
                <a:gd name="T16" fmla="*/ 2147483646 w 30"/>
                <a:gd name="T17" fmla="*/ 940965915 h 23"/>
                <a:gd name="T18" fmla="*/ 1695561125 w 30"/>
                <a:gd name="T19" fmla="*/ 1368681899 h 23"/>
                <a:gd name="T20" fmla="*/ 1441231560 w 30"/>
                <a:gd name="T21" fmla="*/ 1368681899 h 23"/>
                <a:gd name="T22" fmla="*/ 932563223 w 30"/>
                <a:gd name="T23" fmla="*/ 1967475027 h 23"/>
                <a:gd name="T24" fmla="*/ 932563223 w 30"/>
                <a:gd name="T25" fmla="*/ 1967475027 h 23"/>
                <a:gd name="T26" fmla="*/ 1186892788 w 30"/>
                <a:gd name="T27" fmla="*/ 1710845437 h 23"/>
                <a:gd name="T28" fmla="*/ 1610787673 w 30"/>
                <a:gd name="T29" fmla="*/ 1454225096 h 23"/>
                <a:gd name="T30" fmla="*/ 2119456010 w 30"/>
                <a:gd name="T31" fmla="*/ 1539759043 h 23"/>
                <a:gd name="T32" fmla="*/ 2119456010 w 30"/>
                <a:gd name="T33" fmla="*/ 1539759043 h 23"/>
                <a:gd name="T34" fmla="*/ 1865117238 w 30"/>
                <a:gd name="T35" fmla="*/ 427715984 h 23"/>
                <a:gd name="T36" fmla="*/ 1271675448 w 30"/>
                <a:gd name="T37" fmla="*/ 342172787 h 23"/>
                <a:gd name="T38" fmla="*/ 763007110 w 30"/>
                <a:gd name="T39" fmla="*/ 427715984 h 23"/>
                <a:gd name="T40" fmla="*/ 254338773 w 30"/>
                <a:gd name="T41" fmla="*/ 598793128 h 23"/>
                <a:gd name="T42" fmla="*/ 763007110 w 30"/>
                <a:gd name="T43" fmla="*/ 513249932 h 23"/>
                <a:gd name="T44" fmla="*/ 1271675448 w 30"/>
                <a:gd name="T45" fmla="*/ 427715984 h 23"/>
                <a:gd name="T46" fmla="*/ 2034673350 w 30"/>
                <a:gd name="T47" fmla="*/ 769879522 h 23"/>
                <a:gd name="T48" fmla="*/ 2147483646 w 30"/>
                <a:gd name="T49" fmla="*/ 1283138702 h 23"/>
                <a:gd name="T50" fmla="*/ 2119456010 w 30"/>
                <a:gd name="T51" fmla="*/ 598793128 h 23"/>
                <a:gd name="T52" fmla="*/ 1780343785 w 30"/>
                <a:gd name="T53" fmla="*/ 1026509112 h 23"/>
                <a:gd name="T54" fmla="*/ 1017336675 w 30"/>
                <a:gd name="T55" fmla="*/ 1197595505 h 23"/>
                <a:gd name="T56" fmla="*/ 593450998 w 30"/>
                <a:gd name="T57" fmla="*/ 1454225096 h 23"/>
                <a:gd name="T58" fmla="*/ 423894885 w 30"/>
                <a:gd name="T59" fmla="*/ 1796388634 h 23"/>
                <a:gd name="T60" fmla="*/ 423894885 w 30"/>
                <a:gd name="T61" fmla="*/ 1881931830 h 23"/>
                <a:gd name="T62" fmla="*/ 593450998 w 30"/>
                <a:gd name="T63" fmla="*/ 1710845437 h 23"/>
                <a:gd name="T64" fmla="*/ 763007110 w 30"/>
                <a:gd name="T65" fmla="*/ 1539759043 h 23"/>
                <a:gd name="T66" fmla="*/ 1271675448 w 30"/>
                <a:gd name="T67" fmla="*/ 1112052309 h 23"/>
                <a:gd name="T68" fmla="*/ 2034673350 w 30"/>
                <a:gd name="T69" fmla="*/ 1283138702 h 23"/>
                <a:gd name="T70" fmla="*/ 2147483646 w 30"/>
                <a:gd name="T71" fmla="*/ 1454225096 h 23"/>
                <a:gd name="T72" fmla="*/ 2147483646 w 30"/>
                <a:gd name="T73" fmla="*/ 1454225096 h 23"/>
                <a:gd name="T74" fmla="*/ 2147483646 w 30"/>
                <a:gd name="T75" fmla="*/ 1454225096 h 23"/>
                <a:gd name="T76" fmla="*/ 1865117238 w 30"/>
                <a:gd name="T77" fmla="*/ 769879522 h 23"/>
                <a:gd name="T78" fmla="*/ 1102119335 w 30"/>
                <a:gd name="T79" fmla="*/ 769879522 h 23"/>
                <a:gd name="T80" fmla="*/ 0 w 30"/>
                <a:gd name="T81" fmla="*/ 1283138702 h 23"/>
                <a:gd name="T82" fmla="*/ 0 w 30"/>
                <a:gd name="T83" fmla="*/ 1368681899 h 23"/>
                <a:gd name="T84" fmla="*/ 678224450 w 30"/>
                <a:gd name="T85" fmla="*/ 1026509112 h 23"/>
                <a:gd name="T86" fmla="*/ 1526005013 w 30"/>
                <a:gd name="T87" fmla="*/ 769879522 h 23"/>
                <a:gd name="T88" fmla="*/ 2119456010 w 30"/>
                <a:gd name="T89" fmla="*/ 1112052309 h 23"/>
                <a:gd name="T90" fmla="*/ 2147483646 w 30"/>
                <a:gd name="T91" fmla="*/ 1368681899 h 23"/>
                <a:gd name="T92" fmla="*/ 2147483646 w 30"/>
                <a:gd name="T93" fmla="*/ 1026509112 h 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 h="23">
                  <a:moveTo>
                    <a:pt x="30" y="11"/>
                  </a:moveTo>
                  <a:cubicBezTo>
                    <a:pt x="29" y="10"/>
                    <a:pt x="29" y="9"/>
                    <a:pt x="29" y="8"/>
                  </a:cubicBezTo>
                  <a:cubicBezTo>
                    <a:pt x="29" y="7"/>
                    <a:pt x="28" y="7"/>
                    <a:pt x="28" y="6"/>
                  </a:cubicBezTo>
                  <a:cubicBezTo>
                    <a:pt x="27" y="6"/>
                    <a:pt x="27" y="6"/>
                    <a:pt x="27" y="6"/>
                  </a:cubicBezTo>
                  <a:cubicBezTo>
                    <a:pt x="27" y="5"/>
                    <a:pt x="26" y="4"/>
                    <a:pt x="26" y="4"/>
                  </a:cubicBezTo>
                  <a:cubicBezTo>
                    <a:pt x="25" y="3"/>
                    <a:pt x="24" y="2"/>
                    <a:pt x="23" y="2"/>
                  </a:cubicBezTo>
                  <a:cubicBezTo>
                    <a:pt x="23" y="1"/>
                    <a:pt x="22" y="1"/>
                    <a:pt x="21" y="1"/>
                  </a:cubicBezTo>
                  <a:cubicBezTo>
                    <a:pt x="19" y="0"/>
                    <a:pt x="17" y="0"/>
                    <a:pt x="15" y="1"/>
                  </a:cubicBezTo>
                  <a:cubicBezTo>
                    <a:pt x="15" y="1"/>
                    <a:pt x="15" y="1"/>
                    <a:pt x="15" y="1"/>
                  </a:cubicBezTo>
                  <a:cubicBezTo>
                    <a:pt x="15" y="1"/>
                    <a:pt x="15" y="1"/>
                    <a:pt x="15" y="1"/>
                  </a:cubicBezTo>
                  <a:cubicBezTo>
                    <a:pt x="15" y="1"/>
                    <a:pt x="15" y="1"/>
                    <a:pt x="15" y="1"/>
                  </a:cubicBezTo>
                  <a:cubicBezTo>
                    <a:pt x="15" y="1"/>
                    <a:pt x="15" y="1"/>
                    <a:pt x="15" y="1"/>
                  </a:cubicBezTo>
                  <a:cubicBezTo>
                    <a:pt x="16" y="1"/>
                    <a:pt x="16" y="1"/>
                    <a:pt x="17" y="2"/>
                  </a:cubicBezTo>
                  <a:cubicBezTo>
                    <a:pt x="18" y="2"/>
                    <a:pt x="19" y="2"/>
                    <a:pt x="20" y="3"/>
                  </a:cubicBezTo>
                  <a:cubicBezTo>
                    <a:pt x="21" y="3"/>
                    <a:pt x="22" y="3"/>
                    <a:pt x="23" y="3"/>
                  </a:cubicBezTo>
                  <a:cubicBezTo>
                    <a:pt x="24" y="4"/>
                    <a:pt x="24" y="4"/>
                    <a:pt x="25" y="5"/>
                  </a:cubicBezTo>
                  <a:cubicBezTo>
                    <a:pt x="26" y="5"/>
                    <a:pt x="26" y="6"/>
                    <a:pt x="27" y="6"/>
                  </a:cubicBezTo>
                  <a:cubicBezTo>
                    <a:pt x="27" y="7"/>
                    <a:pt x="27" y="8"/>
                    <a:pt x="28" y="9"/>
                  </a:cubicBezTo>
                  <a:cubicBezTo>
                    <a:pt x="28" y="9"/>
                    <a:pt x="28" y="9"/>
                    <a:pt x="28" y="9"/>
                  </a:cubicBezTo>
                  <a:cubicBezTo>
                    <a:pt x="28" y="10"/>
                    <a:pt x="28" y="11"/>
                    <a:pt x="28" y="11"/>
                  </a:cubicBezTo>
                  <a:cubicBezTo>
                    <a:pt x="28" y="12"/>
                    <a:pt x="28" y="13"/>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3"/>
                    <a:pt x="30" y="12"/>
                    <a:pt x="30" y="11"/>
                  </a:cubicBezTo>
                  <a:close/>
                  <a:moveTo>
                    <a:pt x="24" y="16"/>
                  </a:moveTo>
                  <a:cubicBezTo>
                    <a:pt x="23" y="16"/>
                    <a:pt x="22" y="16"/>
                    <a:pt x="21" y="16"/>
                  </a:cubicBezTo>
                  <a:cubicBezTo>
                    <a:pt x="21" y="16"/>
                    <a:pt x="20" y="16"/>
                    <a:pt x="20" y="16"/>
                  </a:cubicBezTo>
                  <a:cubicBezTo>
                    <a:pt x="19" y="16"/>
                    <a:pt x="19" y="16"/>
                    <a:pt x="19" y="16"/>
                  </a:cubicBezTo>
                  <a:cubicBezTo>
                    <a:pt x="19" y="16"/>
                    <a:pt x="19" y="16"/>
                    <a:pt x="19" y="16"/>
                  </a:cubicBezTo>
                  <a:cubicBezTo>
                    <a:pt x="18" y="16"/>
                    <a:pt x="18" y="16"/>
                    <a:pt x="17" y="16"/>
                  </a:cubicBezTo>
                  <a:cubicBezTo>
                    <a:pt x="16" y="16"/>
                    <a:pt x="15" y="17"/>
                    <a:pt x="15" y="17"/>
                  </a:cubicBezTo>
                  <a:cubicBezTo>
                    <a:pt x="14" y="17"/>
                    <a:pt x="13" y="18"/>
                    <a:pt x="13" y="18"/>
                  </a:cubicBezTo>
                  <a:cubicBezTo>
                    <a:pt x="12" y="20"/>
                    <a:pt x="11" y="21"/>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2" y="22"/>
                    <a:pt x="12" y="22"/>
                    <a:pt x="12" y="22"/>
                  </a:cubicBezTo>
                  <a:cubicBezTo>
                    <a:pt x="13" y="21"/>
                    <a:pt x="13" y="20"/>
                    <a:pt x="14" y="20"/>
                  </a:cubicBezTo>
                  <a:cubicBezTo>
                    <a:pt x="15" y="19"/>
                    <a:pt x="15" y="19"/>
                    <a:pt x="16" y="18"/>
                  </a:cubicBezTo>
                  <a:cubicBezTo>
                    <a:pt x="16" y="18"/>
                    <a:pt x="17" y="18"/>
                    <a:pt x="17" y="17"/>
                  </a:cubicBezTo>
                  <a:cubicBezTo>
                    <a:pt x="18" y="17"/>
                    <a:pt x="18" y="17"/>
                    <a:pt x="19" y="17"/>
                  </a:cubicBezTo>
                  <a:cubicBezTo>
                    <a:pt x="20" y="17"/>
                    <a:pt x="20" y="17"/>
                    <a:pt x="21" y="17"/>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6" y="18"/>
                    <a:pt x="25" y="18"/>
                  </a:cubicBezTo>
                  <a:cubicBezTo>
                    <a:pt x="25" y="17"/>
                    <a:pt x="24" y="17"/>
                    <a:pt x="24" y="16"/>
                  </a:cubicBezTo>
                  <a:close/>
                  <a:moveTo>
                    <a:pt x="25" y="7"/>
                  </a:moveTo>
                  <a:cubicBezTo>
                    <a:pt x="24" y="6"/>
                    <a:pt x="23" y="6"/>
                    <a:pt x="22" y="5"/>
                  </a:cubicBezTo>
                  <a:cubicBezTo>
                    <a:pt x="21" y="5"/>
                    <a:pt x="21" y="5"/>
                    <a:pt x="20" y="4"/>
                  </a:cubicBezTo>
                  <a:cubicBezTo>
                    <a:pt x="20" y="4"/>
                    <a:pt x="19" y="4"/>
                    <a:pt x="18" y="4"/>
                  </a:cubicBezTo>
                  <a:cubicBezTo>
                    <a:pt x="17" y="4"/>
                    <a:pt x="16" y="4"/>
                    <a:pt x="15" y="4"/>
                  </a:cubicBezTo>
                  <a:cubicBezTo>
                    <a:pt x="14" y="4"/>
                    <a:pt x="14" y="4"/>
                    <a:pt x="14" y="4"/>
                  </a:cubicBezTo>
                  <a:cubicBezTo>
                    <a:pt x="13" y="4"/>
                    <a:pt x="12" y="4"/>
                    <a:pt x="11" y="4"/>
                  </a:cubicBezTo>
                  <a:cubicBezTo>
                    <a:pt x="10" y="5"/>
                    <a:pt x="9" y="5"/>
                    <a:pt x="9" y="5"/>
                  </a:cubicBezTo>
                  <a:cubicBezTo>
                    <a:pt x="8" y="5"/>
                    <a:pt x="8" y="5"/>
                    <a:pt x="7" y="5"/>
                  </a:cubicBezTo>
                  <a:cubicBezTo>
                    <a:pt x="6" y="6"/>
                    <a:pt x="5" y="7"/>
                    <a:pt x="4" y="7"/>
                  </a:cubicBezTo>
                  <a:cubicBezTo>
                    <a:pt x="3" y="7"/>
                    <a:pt x="3" y="7"/>
                    <a:pt x="3" y="7"/>
                  </a:cubicBezTo>
                  <a:cubicBezTo>
                    <a:pt x="4" y="8"/>
                    <a:pt x="4" y="8"/>
                    <a:pt x="4" y="8"/>
                  </a:cubicBezTo>
                  <a:cubicBezTo>
                    <a:pt x="5" y="8"/>
                    <a:pt x="6" y="7"/>
                    <a:pt x="7" y="7"/>
                  </a:cubicBezTo>
                  <a:cubicBezTo>
                    <a:pt x="9" y="6"/>
                    <a:pt x="9" y="6"/>
                    <a:pt x="9" y="6"/>
                  </a:cubicBezTo>
                  <a:cubicBezTo>
                    <a:pt x="10" y="6"/>
                    <a:pt x="10" y="6"/>
                    <a:pt x="11" y="6"/>
                  </a:cubicBezTo>
                  <a:cubicBezTo>
                    <a:pt x="11" y="6"/>
                    <a:pt x="11" y="6"/>
                    <a:pt x="11" y="6"/>
                  </a:cubicBezTo>
                  <a:cubicBezTo>
                    <a:pt x="12" y="5"/>
                    <a:pt x="13" y="5"/>
                    <a:pt x="15" y="5"/>
                  </a:cubicBezTo>
                  <a:cubicBezTo>
                    <a:pt x="16" y="5"/>
                    <a:pt x="17" y="5"/>
                    <a:pt x="18" y="5"/>
                  </a:cubicBezTo>
                  <a:cubicBezTo>
                    <a:pt x="19" y="6"/>
                    <a:pt x="20" y="6"/>
                    <a:pt x="21" y="6"/>
                  </a:cubicBezTo>
                  <a:cubicBezTo>
                    <a:pt x="22" y="7"/>
                    <a:pt x="23" y="8"/>
                    <a:pt x="24" y="9"/>
                  </a:cubicBezTo>
                  <a:cubicBezTo>
                    <a:pt x="26" y="10"/>
                    <a:pt x="27" y="12"/>
                    <a:pt x="28" y="15"/>
                  </a:cubicBezTo>
                  <a:cubicBezTo>
                    <a:pt x="28" y="15"/>
                    <a:pt x="28" y="15"/>
                    <a:pt x="28" y="15"/>
                  </a:cubicBezTo>
                  <a:cubicBezTo>
                    <a:pt x="28" y="15"/>
                    <a:pt x="28" y="15"/>
                    <a:pt x="28" y="15"/>
                  </a:cubicBezTo>
                  <a:cubicBezTo>
                    <a:pt x="28" y="15"/>
                    <a:pt x="28" y="15"/>
                    <a:pt x="28" y="15"/>
                  </a:cubicBezTo>
                  <a:cubicBezTo>
                    <a:pt x="28" y="14"/>
                    <a:pt x="28" y="12"/>
                    <a:pt x="27" y="11"/>
                  </a:cubicBezTo>
                  <a:cubicBezTo>
                    <a:pt x="27" y="10"/>
                    <a:pt x="26" y="8"/>
                    <a:pt x="25" y="7"/>
                  </a:cubicBezTo>
                  <a:close/>
                  <a:moveTo>
                    <a:pt x="26" y="15"/>
                  </a:moveTo>
                  <a:cubicBezTo>
                    <a:pt x="25" y="15"/>
                    <a:pt x="25" y="15"/>
                    <a:pt x="24" y="14"/>
                  </a:cubicBezTo>
                  <a:cubicBezTo>
                    <a:pt x="23" y="13"/>
                    <a:pt x="22" y="13"/>
                    <a:pt x="21" y="12"/>
                  </a:cubicBezTo>
                  <a:cubicBezTo>
                    <a:pt x="20" y="12"/>
                    <a:pt x="19" y="12"/>
                    <a:pt x="18" y="12"/>
                  </a:cubicBezTo>
                  <a:cubicBezTo>
                    <a:pt x="17" y="12"/>
                    <a:pt x="16" y="12"/>
                    <a:pt x="15" y="12"/>
                  </a:cubicBezTo>
                  <a:cubicBezTo>
                    <a:pt x="13" y="13"/>
                    <a:pt x="12" y="13"/>
                    <a:pt x="12" y="14"/>
                  </a:cubicBezTo>
                  <a:cubicBezTo>
                    <a:pt x="11" y="14"/>
                    <a:pt x="11" y="14"/>
                    <a:pt x="11" y="14"/>
                  </a:cubicBezTo>
                  <a:cubicBezTo>
                    <a:pt x="10" y="14"/>
                    <a:pt x="10" y="15"/>
                    <a:pt x="9" y="16"/>
                  </a:cubicBezTo>
                  <a:cubicBezTo>
                    <a:pt x="8" y="16"/>
                    <a:pt x="8" y="16"/>
                    <a:pt x="7" y="17"/>
                  </a:cubicBezTo>
                  <a:cubicBezTo>
                    <a:pt x="7" y="17"/>
                    <a:pt x="7" y="18"/>
                    <a:pt x="6" y="18"/>
                  </a:cubicBezTo>
                  <a:cubicBezTo>
                    <a:pt x="6" y="19"/>
                    <a:pt x="5" y="20"/>
                    <a:pt x="5" y="21"/>
                  </a:cubicBezTo>
                  <a:cubicBezTo>
                    <a:pt x="5" y="21"/>
                    <a:pt x="5" y="21"/>
                    <a:pt x="5" y="21"/>
                  </a:cubicBezTo>
                  <a:cubicBezTo>
                    <a:pt x="5" y="21"/>
                    <a:pt x="5" y="21"/>
                    <a:pt x="5" y="21"/>
                  </a:cubicBezTo>
                  <a:cubicBezTo>
                    <a:pt x="5" y="22"/>
                    <a:pt x="5" y="22"/>
                    <a:pt x="5" y="22"/>
                  </a:cubicBezTo>
                  <a:cubicBezTo>
                    <a:pt x="5" y="22"/>
                    <a:pt x="5" y="22"/>
                    <a:pt x="5" y="22"/>
                  </a:cubicBezTo>
                  <a:cubicBezTo>
                    <a:pt x="5" y="22"/>
                    <a:pt x="5" y="22"/>
                    <a:pt x="5" y="22"/>
                  </a:cubicBezTo>
                  <a:cubicBezTo>
                    <a:pt x="5" y="21"/>
                    <a:pt x="5" y="21"/>
                    <a:pt x="5" y="21"/>
                  </a:cubicBezTo>
                  <a:cubicBezTo>
                    <a:pt x="6" y="21"/>
                    <a:pt x="6" y="20"/>
                    <a:pt x="7" y="20"/>
                  </a:cubicBezTo>
                  <a:cubicBezTo>
                    <a:pt x="7" y="20"/>
                    <a:pt x="7" y="19"/>
                    <a:pt x="7" y="19"/>
                  </a:cubicBezTo>
                  <a:cubicBezTo>
                    <a:pt x="8" y="19"/>
                    <a:pt x="8" y="19"/>
                    <a:pt x="8" y="19"/>
                  </a:cubicBezTo>
                  <a:cubicBezTo>
                    <a:pt x="8" y="18"/>
                    <a:pt x="8" y="18"/>
                    <a:pt x="9" y="18"/>
                  </a:cubicBezTo>
                  <a:cubicBezTo>
                    <a:pt x="10" y="17"/>
                    <a:pt x="10" y="17"/>
                    <a:pt x="10" y="17"/>
                  </a:cubicBezTo>
                  <a:cubicBezTo>
                    <a:pt x="10" y="16"/>
                    <a:pt x="11" y="15"/>
                    <a:pt x="12" y="14"/>
                  </a:cubicBezTo>
                  <a:cubicBezTo>
                    <a:pt x="13" y="14"/>
                    <a:pt x="14" y="14"/>
                    <a:pt x="15" y="13"/>
                  </a:cubicBezTo>
                  <a:cubicBezTo>
                    <a:pt x="16" y="13"/>
                    <a:pt x="17" y="13"/>
                    <a:pt x="18" y="13"/>
                  </a:cubicBezTo>
                  <a:cubicBezTo>
                    <a:pt x="19" y="13"/>
                    <a:pt x="20" y="14"/>
                    <a:pt x="21" y="14"/>
                  </a:cubicBezTo>
                  <a:cubicBezTo>
                    <a:pt x="22" y="14"/>
                    <a:pt x="23" y="15"/>
                    <a:pt x="24" y="15"/>
                  </a:cubicBezTo>
                  <a:cubicBezTo>
                    <a:pt x="24" y="16"/>
                    <a:pt x="24" y="16"/>
                    <a:pt x="25" y="16"/>
                  </a:cubicBezTo>
                  <a:cubicBezTo>
                    <a:pt x="25" y="16"/>
                    <a:pt x="25" y="16"/>
                    <a:pt x="25" y="16"/>
                  </a:cubicBezTo>
                  <a:cubicBezTo>
                    <a:pt x="25"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7" y="17"/>
                    <a:pt x="27" y="17"/>
                    <a:pt x="27" y="17"/>
                  </a:cubicBezTo>
                  <a:cubicBezTo>
                    <a:pt x="26" y="17"/>
                    <a:pt x="26" y="17"/>
                    <a:pt x="26" y="17"/>
                  </a:cubicBezTo>
                  <a:cubicBezTo>
                    <a:pt x="26" y="16"/>
                    <a:pt x="26" y="16"/>
                    <a:pt x="26" y="15"/>
                  </a:cubicBezTo>
                  <a:close/>
                  <a:moveTo>
                    <a:pt x="24" y="10"/>
                  </a:moveTo>
                  <a:cubicBezTo>
                    <a:pt x="24" y="10"/>
                    <a:pt x="23" y="10"/>
                    <a:pt x="22" y="9"/>
                  </a:cubicBezTo>
                  <a:cubicBezTo>
                    <a:pt x="21" y="9"/>
                    <a:pt x="20" y="9"/>
                    <a:pt x="18" y="9"/>
                  </a:cubicBezTo>
                  <a:cubicBezTo>
                    <a:pt x="17" y="8"/>
                    <a:pt x="16" y="8"/>
                    <a:pt x="14" y="9"/>
                  </a:cubicBezTo>
                  <a:cubicBezTo>
                    <a:pt x="14" y="9"/>
                    <a:pt x="13" y="9"/>
                    <a:pt x="13" y="9"/>
                  </a:cubicBezTo>
                  <a:cubicBezTo>
                    <a:pt x="12" y="9"/>
                    <a:pt x="11" y="9"/>
                    <a:pt x="11" y="9"/>
                  </a:cubicBezTo>
                  <a:cubicBezTo>
                    <a:pt x="9" y="10"/>
                    <a:pt x="8" y="10"/>
                    <a:pt x="7" y="11"/>
                  </a:cubicBezTo>
                  <a:cubicBezTo>
                    <a:pt x="4" y="12"/>
                    <a:pt x="2" y="13"/>
                    <a:pt x="0" y="15"/>
                  </a:cubicBezTo>
                  <a:cubicBezTo>
                    <a:pt x="0" y="15"/>
                    <a:pt x="0" y="15"/>
                    <a:pt x="0" y="15"/>
                  </a:cubicBezTo>
                  <a:cubicBezTo>
                    <a:pt x="0" y="15"/>
                    <a:pt x="0" y="15"/>
                    <a:pt x="0" y="15"/>
                  </a:cubicBezTo>
                  <a:cubicBezTo>
                    <a:pt x="0" y="16"/>
                    <a:pt x="0" y="16"/>
                    <a:pt x="0" y="16"/>
                  </a:cubicBezTo>
                  <a:cubicBezTo>
                    <a:pt x="1" y="16"/>
                    <a:pt x="1" y="16"/>
                    <a:pt x="1" y="16"/>
                  </a:cubicBezTo>
                  <a:cubicBezTo>
                    <a:pt x="2" y="15"/>
                    <a:pt x="3" y="15"/>
                    <a:pt x="3" y="14"/>
                  </a:cubicBezTo>
                  <a:cubicBezTo>
                    <a:pt x="5" y="14"/>
                    <a:pt x="6" y="13"/>
                    <a:pt x="8" y="12"/>
                  </a:cubicBezTo>
                  <a:cubicBezTo>
                    <a:pt x="9" y="12"/>
                    <a:pt x="10" y="11"/>
                    <a:pt x="11" y="11"/>
                  </a:cubicBezTo>
                  <a:cubicBezTo>
                    <a:pt x="12" y="10"/>
                    <a:pt x="13" y="10"/>
                    <a:pt x="15" y="10"/>
                  </a:cubicBezTo>
                  <a:cubicBezTo>
                    <a:pt x="16" y="9"/>
                    <a:pt x="17" y="9"/>
                    <a:pt x="18" y="9"/>
                  </a:cubicBezTo>
                  <a:cubicBezTo>
                    <a:pt x="19" y="10"/>
                    <a:pt x="20" y="10"/>
                    <a:pt x="22" y="11"/>
                  </a:cubicBezTo>
                  <a:cubicBezTo>
                    <a:pt x="22" y="11"/>
                    <a:pt x="23" y="11"/>
                    <a:pt x="23" y="12"/>
                  </a:cubicBezTo>
                  <a:cubicBezTo>
                    <a:pt x="24" y="12"/>
                    <a:pt x="24" y="12"/>
                    <a:pt x="25" y="13"/>
                  </a:cubicBezTo>
                  <a:cubicBezTo>
                    <a:pt x="25" y="14"/>
                    <a:pt x="26" y="15"/>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4"/>
                    <a:pt x="27" y="13"/>
                    <a:pt x="26" y="12"/>
                  </a:cubicBezTo>
                  <a:cubicBezTo>
                    <a:pt x="25" y="11"/>
                    <a:pt x="25" y="11"/>
                    <a:pt x="24" y="10"/>
                  </a:cubicBezTo>
                  <a:close/>
                </a:path>
              </a:pathLst>
            </a:custGeom>
            <a:solidFill>
              <a:srgbClr val="500500"/>
            </a:solidFill>
            <a:ln w="9525">
              <a:noFill/>
              <a:round/>
            </a:ln>
          </p:spPr>
          <p:txBody>
            <a:bodyPr/>
            <a:lstStyle/>
            <a:p>
              <a:endParaRPr lang="zh-CN" altLang="en-US"/>
            </a:p>
          </p:txBody>
        </p:sp>
        <p:sp>
          <p:nvSpPr>
            <p:cNvPr id="3130" name="Freeform 191"/>
            <p:cNvSpPr>
              <a:spLocks noEditPoints="1"/>
            </p:cNvSpPr>
            <p:nvPr/>
          </p:nvSpPr>
          <p:spPr bwMode="auto">
            <a:xfrm>
              <a:off x="4760913" y="2549525"/>
              <a:ext cx="571500" cy="407988"/>
            </a:xfrm>
            <a:custGeom>
              <a:avLst/>
              <a:gdLst>
                <a:gd name="T0" fmla="*/ 1444438597 w 62"/>
                <a:gd name="T1" fmla="*/ 515873009 h 44"/>
                <a:gd name="T2" fmla="*/ 1444438597 w 62"/>
                <a:gd name="T3" fmla="*/ 859788348 h 44"/>
                <a:gd name="T4" fmla="*/ 1699336815 w 62"/>
                <a:gd name="T5" fmla="*/ 945762546 h 44"/>
                <a:gd name="T6" fmla="*/ 1954235032 w 62"/>
                <a:gd name="T7" fmla="*/ 773804877 h 44"/>
                <a:gd name="T8" fmla="*/ 1699336815 w 62"/>
                <a:gd name="T9" fmla="*/ 429889538 h 44"/>
                <a:gd name="T10" fmla="*/ 1189531161 w 62"/>
                <a:gd name="T11" fmla="*/ 343915339 h 44"/>
                <a:gd name="T12" fmla="*/ 1189531161 w 62"/>
                <a:gd name="T13" fmla="*/ 343915339 h 44"/>
                <a:gd name="T14" fmla="*/ 1614367669 w 62"/>
                <a:gd name="T15" fmla="*/ 171957670 h 44"/>
                <a:gd name="T16" fmla="*/ 2039204177 w 62"/>
                <a:gd name="T17" fmla="*/ 257931868 h 44"/>
                <a:gd name="T18" fmla="*/ 2124173323 w 62"/>
                <a:gd name="T19" fmla="*/ 343915339 h 44"/>
                <a:gd name="T20" fmla="*/ 2124173323 w 62"/>
                <a:gd name="T21" fmla="*/ 343915339 h 44"/>
                <a:gd name="T22" fmla="*/ 2124173323 w 62"/>
                <a:gd name="T23" fmla="*/ 257931868 h 44"/>
                <a:gd name="T24" fmla="*/ 1869265887 w 62"/>
                <a:gd name="T25" fmla="*/ 85974199 h 44"/>
                <a:gd name="T26" fmla="*/ 1614367669 w 62"/>
                <a:gd name="T27" fmla="*/ 0 h 44"/>
                <a:gd name="T28" fmla="*/ 1359469452 w 62"/>
                <a:gd name="T29" fmla="*/ 85974199 h 44"/>
                <a:gd name="T30" fmla="*/ 1189531161 w 62"/>
                <a:gd name="T31" fmla="*/ 343915339 h 44"/>
                <a:gd name="T32" fmla="*/ 2147483646 w 62"/>
                <a:gd name="T33" fmla="*/ 773804877 h 44"/>
                <a:gd name="T34" fmla="*/ 2147483646 w 62"/>
                <a:gd name="T35" fmla="*/ 1031736745 h 44"/>
                <a:gd name="T36" fmla="*/ 2147483646 w 62"/>
                <a:gd name="T37" fmla="*/ 1375652084 h 44"/>
                <a:gd name="T38" fmla="*/ 2147483646 w 62"/>
                <a:gd name="T39" fmla="*/ 1289677885 h 44"/>
                <a:gd name="T40" fmla="*/ 2147483646 w 62"/>
                <a:gd name="T41" fmla="*/ 945762546 h 44"/>
                <a:gd name="T42" fmla="*/ 2147483646 w 62"/>
                <a:gd name="T43" fmla="*/ 601847207 h 44"/>
                <a:gd name="T44" fmla="*/ 2147483646 w 62"/>
                <a:gd name="T45" fmla="*/ 515873009 h 44"/>
                <a:gd name="T46" fmla="*/ 2147483646 w 62"/>
                <a:gd name="T47" fmla="*/ 515873009 h 44"/>
                <a:gd name="T48" fmla="*/ 2147483646 w 62"/>
                <a:gd name="T49" fmla="*/ 601847207 h 44"/>
                <a:gd name="T50" fmla="*/ 2147483646 w 62"/>
                <a:gd name="T51" fmla="*/ 687830678 h 44"/>
                <a:gd name="T52" fmla="*/ 2147483646 w 62"/>
                <a:gd name="T53" fmla="*/ 773804877 h 44"/>
                <a:gd name="T54" fmla="*/ 2147483646 w 62"/>
                <a:gd name="T55" fmla="*/ 859788348 h 44"/>
                <a:gd name="T56" fmla="*/ 2147483646 w 62"/>
                <a:gd name="T57" fmla="*/ 859788348 h 44"/>
                <a:gd name="T58" fmla="*/ 2147483646 w 62"/>
                <a:gd name="T59" fmla="*/ 773804877 h 44"/>
                <a:gd name="T60" fmla="*/ 2147483646 w 62"/>
                <a:gd name="T61" fmla="*/ 601847207 h 44"/>
                <a:gd name="T62" fmla="*/ 2147483646 w 62"/>
                <a:gd name="T63" fmla="*/ 429889538 h 44"/>
                <a:gd name="T64" fmla="*/ 2147483646 w 62"/>
                <a:gd name="T65" fmla="*/ 515873009 h 44"/>
                <a:gd name="T66" fmla="*/ 2147483646 w 62"/>
                <a:gd name="T67" fmla="*/ 2147483646 h 44"/>
                <a:gd name="T68" fmla="*/ 2147483646 w 62"/>
                <a:gd name="T69" fmla="*/ 2063482762 h 44"/>
                <a:gd name="T70" fmla="*/ 2147483646 w 62"/>
                <a:gd name="T71" fmla="*/ 1719567423 h 44"/>
                <a:gd name="T72" fmla="*/ 2147483646 w 62"/>
                <a:gd name="T73" fmla="*/ 1719567423 h 44"/>
                <a:gd name="T74" fmla="*/ 2147483646 w 62"/>
                <a:gd name="T75" fmla="*/ 2063482762 h 44"/>
                <a:gd name="T76" fmla="*/ 2147483646 w 62"/>
                <a:gd name="T77" fmla="*/ 2147483646 h 44"/>
                <a:gd name="T78" fmla="*/ 2147483646 w 62"/>
                <a:gd name="T79" fmla="*/ 2147483646 h 44"/>
                <a:gd name="T80" fmla="*/ 1019602089 w 62"/>
                <a:gd name="T81" fmla="*/ 2147483646 h 44"/>
                <a:gd name="T82" fmla="*/ 509796435 w 62"/>
                <a:gd name="T83" fmla="*/ 1891525093 h 44"/>
                <a:gd name="T84" fmla="*/ 424836508 w 62"/>
                <a:gd name="T85" fmla="*/ 1633593224 h 44"/>
                <a:gd name="T86" fmla="*/ 594765581 w 62"/>
                <a:gd name="T87" fmla="*/ 1289677885 h 44"/>
                <a:gd name="T88" fmla="*/ 509796435 w 62"/>
                <a:gd name="T89" fmla="*/ 1289677885 h 44"/>
                <a:gd name="T90" fmla="*/ 339867363 w 62"/>
                <a:gd name="T91" fmla="*/ 1461635555 h 44"/>
                <a:gd name="T92" fmla="*/ 339867363 w 62"/>
                <a:gd name="T93" fmla="*/ 1461635555 h 44"/>
                <a:gd name="T94" fmla="*/ 169929073 w 62"/>
                <a:gd name="T95" fmla="*/ 1547609753 h 44"/>
                <a:gd name="T96" fmla="*/ 0 w 62"/>
                <a:gd name="T97" fmla="*/ 1547609753 h 44"/>
                <a:gd name="T98" fmla="*/ 254898218 w 62"/>
                <a:gd name="T99" fmla="*/ 1633593224 h 44"/>
                <a:gd name="T100" fmla="*/ 339867363 w 62"/>
                <a:gd name="T101" fmla="*/ 1633593224 h 44"/>
                <a:gd name="T102" fmla="*/ 509796435 w 62"/>
                <a:gd name="T103" fmla="*/ 2147483646 h 44"/>
                <a:gd name="T104" fmla="*/ 1614367669 w 62"/>
                <a:gd name="T105" fmla="*/ 2147483646 h 44"/>
                <a:gd name="T106" fmla="*/ 2147483646 w 62"/>
                <a:gd name="T107" fmla="*/ 2147483646 h 44"/>
                <a:gd name="T108" fmla="*/ 2147483646 w 62"/>
                <a:gd name="T109" fmla="*/ 2147483646 h 44"/>
                <a:gd name="T110" fmla="*/ 2147483646 w 62"/>
                <a:gd name="T111" fmla="*/ 2147483646 h 44"/>
                <a:gd name="T112" fmla="*/ 2147483646 w 62"/>
                <a:gd name="T113" fmla="*/ 2147483646 h 44"/>
                <a:gd name="T114" fmla="*/ 2147483646 w 62"/>
                <a:gd name="T115" fmla="*/ 2147483646 h 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 h="44">
                  <a:moveTo>
                    <a:pt x="20" y="5"/>
                  </a:moveTo>
                  <a:cubicBezTo>
                    <a:pt x="19" y="5"/>
                    <a:pt x="18" y="5"/>
                    <a:pt x="17" y="6"/>
                  </a:cubicBezTo>
                  <a:cubicBezTo>
                    <a:pt x="17" y="6"/>
                    <a:pt x="16" y="7"/>
                    <a:pt x="16" y="8"/>
                  </a:cubicBezTo>
                  <a:cubicBezTo>
                    <a:pt x="16" y="9"/>
                    <a:pt x="16" y="10"/>
                    <a:pt x="17" y="10"/>
                  </a:cubicBezTo>
                  <a:cubicBezTo>
                    <a:pt x="17" y="11"/>
                    <a:pt x="18" y="11"/>
                    <a:pt x="19" y="11"/>
                  </a:cubicBezTo>
                  <a:cubicBezTo>
                    <a:pt x="19" y="11"/>
                    <a:pt x="20" y="11"/>
                    <a:pt x="20" y="11"/>
                  </a:cubicBezTo>
                  <a:cubicBezTo>
                    <a:pt x="21" y="11"/>
                    <a:pt x="21" y="11"/>
                    <a:pt x="21" y="11"/>
                  </a:cubicBezTo>
                  <a:cubicBezTo>
                    <a:pt x="22" y="11"/>
                    <a:pt x="23" y="10"/>
                    <a:pt x="23" y="9"/>
                  </a:cubicBezTo>
                  <a:cubicBezTo>
                    <a:pt x="23" y="8"/>
                    <a:pt x="22" y="7"/>
                    <a:pt x="22" y="6"/>
                  </a:cubicBezTo>
                  <a:cubicBezTo>
                    <a:pt x="21" y="6"/>
                    <a:pt x="21" y="5"/>
                    <a:pt x="20" y="5"/>
                  </a:cubicBezTo>
                  <a:close/>
                  <a:moveTo>
                    <a:pt x="14" y="4"/>
                  </a:moveTo>
                  <a:cubicBezTo>
                    <a:pt x="14" y="4"/>
                    <a:pt x="14" y="4"/>
                    <a:pt x="14" y="4"/>
                  </a:cubicBezTo>
                  <a:cubicBezTo>
                    <a:pt x="14" y="4"/>
                    <a:pt x="14" y="4"/>
                    <a:pt x="14" y="4"/>
                  </a:cubicBezTo>
                  <a:cubicBezTo>
                    <a:pt x="14" y="4"/>
                    <a:pt x="14" y="4"/>
                    <a:pt x="14" y="4"/>
                  </a:cubicBezTo>
                  <a:cubicBezTo>
                    <a:pt x="15" y="3"/>
                    <a:pt x="16" y="3"/>
                    <a:pt x="17" y="2"/>
                  </a:cubicBezTo>
                  <a:cubicBezTo>
                    <a:pt x="18" y="2"/>
                    <a:pt x="18" y="2"/>
                    <a:pt x="19" y="2"/>
                  </a:cubicBezTo>
                  <a:cubicBezTo>
                    <a:pt x="20" y="2"/>
                    <a:pt x="21" y="2"/>
                    <a:pt x="22" y="2"/>
                  </a:cubicBezTo>
                  <a:cubicBezTo>
                    <a:pt x="23" y="2"/>
                    <a:pt x="24" y="3"/>
                    <a:pt x="24" y="3"/>
                  </a:cubicBezTo>
                  <a:cubicBezTo>
                    <a:pt x="24" y="4"/>
                    <a:pt x="24" y="4"/>
                    <a:pt x="24" y="4"/>
                  </a:cubicBezTo>
                  <a:cubicBezTo>
                    <a:pt x="25" y="4"/>
                    <a:pt x="25" y="4"/>
                    <a:pt x="25" y="4"/>
                  </a:cubicBezTo>
                  <a:cubicBezTo>
                    <a:pt x="25" y="4"/>
                    <a:pt x="25" y="4"/>
                    <a:pt x="25" y="4"/>
                  </a:cubicBezTo>
                  <a:cubicBezTo>
                    <a:pt x="25" y="4"/>
                    <a:pt x="25" y="4"/>
                    <a:pt x="25" y="4"/>
                  </a:cubicBezTo>
                  <a:cubicBezTo>
                    <a:pt x="25" y="3"/>
                    <a:pt x="25" y="3"/>
                    <a:pt x="25" y="3"/>
                  </a:cubicBezTo>
                  <a:cubicBezTo>
                    <a:pt x="25" y="3"/>
                    <a:pt x="25" y="3"/>
                    <a:pt x="25" y="3"/>
                  </a:cubicBezTo>
                  <a:cubicBezTo>
                    <a:pt x="25" y="3"/>
                    <a:pt x="25" y="3"/>
                    <a:pt x="25" y="3"/>
                  </a:cubicBezTo>
                  <a:cubicBezTo>
                    <a:pt x="24" y="2"/>
                    <a:pt x="23" y="1"/>
                    <a:pt x="22" y="1"/>
                  </a:cubicBezTo>
                  <a:cubicBezTo>
                    <a:pt x="22" y="1"/>
                    <a:pt x="21" y="1"/>
                    <a:pt x="21" y="0"/>
                  </a:cubicBezTo>
                  <a:cubicBezTo>
                    <a:pt x="20" y="0"/>
                    <a:pt x="20" y="0"/>
                    <a:pt x="19" y="0"/>
                  </a:cubicBezTo>
                  <a:cubicBezTo>
                    <a:pt x="19" y="1"/>
                    <a:pt x="18" y="1"/>
                    <a:pt x="18" y="1"/>
                  </a:cubicBezTo>
                  <a:cubicBezTo>
                    <a:pt x="17" y="1"/>
                    <a:pt x="17" y="1"/>
                    <a:pt x="16" y="1"/>
                  </a:cubicBezTo>
                  <a:cubicBezTo>
                    <a:pt x="15" y="2"/>
                    <a:pt x="14" y="3"/>
                    <a:pt x="14" y="3"/>
                  </a:cubicBezTo>
                  <a:cubicBezTo>
                    <a:pt x="14" y="4"/>
                    <a:pt x="14" y="4"/>
                    <a:pt x="14" y="4"/>
                  </a:cubicBezTo>
                  <a:cubicBezTo>
                    <a:pt x="14" y="4"/>
                    <a:pt x="14" y="4"/>
                    <a:pt x="14" y="4"/>
                  </a:cubicBezTo>
                  <a:close/>
                  <a:moveTo>
                    <a:pt x="45" y="9"/>
                  </a:moveTo>
                  <a:cubicBezTo>
                    <a:pt x="44" y="9"/>
                    <a:pt x="44" y="10"/>
                    <a:pt x="43" y="10"/>
                  </a:cubicBezTo>
                  <a:cubicBezTo>
                    <a:pt x="42" y="11"/>
                    <a:pt x="42" y="11"/>
                    <a:pt x="42" y="12"/>
                  </a:cubicBezTo>
                  <a:cubicBezTo>
                    <a:pt x="42" y="13"/>
                    <a:pt x="42" y="14"/>
                    <a:pt x="42" y="15"/>
                  </a:cubicBezTo>
                  <a:cubicBezTo>
                    <a:pt x="43" y="15"/>
                    <a:pt x="43" y="16"/>
                    <a:pt x="44" y="16"/>
                  </a:cubicBezTo>
                  <a:cubicBezTo>
                    <a:pt x="44" y="16"/>
                    <a:pt x="45" y="16"/>
                    <a:pt x="45" y="16"/>
                  </a:cubicBezTo>
                  <a:cubicBezTo>
                    <a:pt x="45" y="16"/>
                    <a:pt x="46" y="16"/>
                    <a:pt x="47" y="15"/>
                  </a:cubicBezTo>
                  <a:cubicBezTo>
                    <a:pt x="47" y="15"/>
                    <a:pt x="48" y="14"/>
                    <a:pt x="48" y="13"/>
                  </a:cubicBezTo>
                  <a:cubicBezTo>
                    <a:pt x="48" y="12"/>
                    <a:pt x="48" y="12"/>
                    <a:pt x="47" y="11"/>
                  </a:cubicBezTo>
                  <a:cubicBezTo>
                    <a:pt x="47" y="10"/>
                    <a:pt x="46" y="9"/>
                    <a:pt x="45" y="9"/>
                  </a:cubicBezTo>
                  <a:close/>
                  <a:moveTo>
                    <a:pt x="41" y="7"/>
                  </a:moveTo>
                  <a:cubicBezTo>
                    <a:pt x="41" y="7"/>
                    <a:pt x="41" y="7"/>
                    <a:pt x="41" y="7"/>
                  </a:cubicBezTo>
                  <a:cubicBezTo>
                    <a:pt x="41" y="6"/>
                    <a:pt x="41" y="6"/>
                    <a:pt x="41" y="6"/>
                  </a:cubicBezTo>
                  <a:cubicBezTo>
                    <a:pt x="41" y="7"/>
                    <a:pt x="41" y="7"/>
                    <a:pt x="41" y="7"/>
                  </a:cubicBezTo>
                  <a:cubicBezTo>
                    <a:pt x="42" y="6"/>
                    <a:pt x="43" y="6"/>
                    <a:pt x="44" y="6"/>
                  </a:cubicBezTo>
                  <a:cubicBezTo>
                    <a:pt x="44" y="6"/>
                    <a:pt x="44" y="6"/>
                    <a:pt x="44" y="6"/>
                  </a:cubicBezTo>
                  <a:cubicBezTo>
                    <a:pt x="45" y="6"/>
                    <a:pt x="46" y="6"/>
                    <a:pt x="46" y="7"/>
                  </a:cubicBezTo>
                  <a:cubicBezTo>
                    <a:pt x="47" y="7"/>
                    <a:pt x="47" y="7"/>
                    <a:pt x="48" y="7"/>
                  </a:cubicBezTo>
                  <a:cubicBezTo>
                    <a:pt x="48" y="7"/>
                    <a:pt x="48" y="8"/>
                    <a:pt x="48" y="8"/>
                  </a:cubicBezTo>
                  <a:cubicBezTo>
                    <a:pt x="49" y="8"/>
                    <a:pt x="49" y="8"/>
                    <a:pt x="49" y="8"/>
                  </a:cubicBezTo>
                  <a:cubicBezTo>
                    <a:pt x="49" y="8"/>
                    <a:pt x="49" y="8"/>
                    <a:pt x="50" y="9"/>
                  </a:cubicBezTo>
                  <a:cubicBezTo>
                    <a:pt x="50" y="9"/>
                    <a:pt x="51" y="9"/>
                    <a:pt x="51" y="10"/>
                  </a:cubicBezTo>
                  <a:cubicBezTo>
                    <a:pt x="51" y="10"/>
                    <a:pt x="51" y="10"/>
                    <a:pt x="51" y="10"/>
                  </a:cubicBezTo>
                  <a:cubicBezTo>
                    <a:pt x="51" y="10"/>
                    <a:pt x="51" y="10"/>
                    <a:pt x="51" y="10"/>
                  </a:cubicBezTo>
                  <a:cubicBezTo>
                    <a:pt x="51" y="10"/>
                    <a:pt x="52" y="10"/>
                    <a:pt x="52" y="10"/>
                  </a:cubicBezTo>
                  <a:cubicBezTo>
                    <a:pt x="52" y="10"/>
                    <a:pt x="52" y="10"/>
                    <a:pt x="52" y="10"/>
                  </a:cubicBezTo>
                  <a:cubicBezTo>
                    <a:pt x="52" y="9"/>
                    <a:pt x="52" y="9"/>
                    <a:pt x="52" y="9"/>
                  </a:cubicBezTo>
                  <a:cubicBezTo>
                    <a:pt x="52" y="9"/>
                    <a:pt x="52" y="9"/>
                    <a:pt x="52" y="9"/>
                  </a:cubicBezTo>
                  <a:cubicBezTo>
                    <a:pt x="51" y="8"/>
                    <a:pt x="50" y="8"/>
                    <a:pt x="49" y="7"/>
                  </a:cubicBezTo>
                  <a:cubicBezTo>
                    <a:pt x="49" y="6"/>
                    <a:pt x="48" y="6"/>
                    <a:pt x="47" y="6"/>
                  </a:cubicBezTo>
                  <a:cubicBezTo>
                    <a:pt x="46" y="5"/>
                    <a:pt x="45" y="5"/>
                    <a:pt x="44" y="5"/>
                  </a:cubicBezTo>
                  <a:cubicBezTo>
                    <a:pt x="43" y="5"/>
                    <a:pt x="42" y="6"/>
                    <a:pt x="41" y="6"/>
                  </a:cubicBezTo>
                  <a:cubicBezTo>
                    <a:pt x="41" y="6"/>
                    <a:pt x="41" y="6"/>
                    <a:pt x="41" y="6"/>
                  </a:cubicBezTo>
                  <a:lnTo>
                    <a:pt x="41" y="7"/>
                  </a:lnTo>
                  <a:close/>
                  <a:moveTo>
                    <a:pt x="62" y="25"/>
                  </a:moveTo>
                  <a:cubicBezTo>
                    <a:pt x="61" y="25"/>
                    <a:pt x="61" y="25"/>
                    <a:pt x="61" y="25"/>
                  </a:cubicBezTo>
                  <a:cubicBezTo>
                    <a:pt x="60" y="24"/>
                    <a:pt x="60" y="24"/>
                    <a:pt x="60" y="24"/>
                  </a:cubicBezTo>
                  <a:cubicBezTo>
                    <a:pt x="59" y="24"/>
                    <a:pt x="59" y="24"/>
                    <a:pt x="58" y="23"/>
                  </a:cubicBezTo>
                  <a:cubicBezTo>
                    <a:pt x="58" y="23"/>
                    <a:pt x="57" y="22"/>
                    <a:pt x="57" y="20"/>
                  </a:cubicBezTo>
                  <a:cubicBezTo>
                    <a:pt x="57" y="20"/>
                    <a:pt x="57" y="20"/>
                    <a:pt x="57" y="20"/>
                  </a:cubicBezTo>
                  <a:cubicBezTo>
                    <a:pt x="56" y="20"/>
                    <a:pt x="56" y="20"/>
                    <a:pt x="56" y="20"/>
                  </a:cubicBezTo>
                  <a:cubicBezTo>
                    <a:pt x="56" y="21"/>
                    <a:pt x="56" y="22"/>
                    <a:pt x="56" y="23"/>
                  </a:cubicBezTo>
                  <a:cubicBezTo>
                    <a:pt x="56" y="23"/>
                    <a:pt x="57" y="24"/>
                    <a:pt x="57" y="24"/>
                  </a:cubicBezTo>
                  <a:cubicBezTo>
                    <a:pt x="56" y="27"/>
                    <a:pt x="54" y="29"/>
                    <a:pt x="52" y="31"/>
                  </a:cubicBezTo>
                  <a:cubicBezTo>
                    <a:pt x="50" y="34"/>
                    <a:pt x="48" y="36"/>
                    <a:pt x="45" y="37"/>
                  </a:cubicBezTo>
                  <a:cubicBezTo>
                    <a:pt x="43" y="39"/>
                    <a:pt x="40" y="40"/>
                    <a:pt x="37" y="41"/>
                  </a:cubicBezTo>
                  <a:cubicBezTo>
                    <a:pt x="34" y="42"/>
                    <a:pt x="31" y="42"/>
                    <a:pt x="28" y="42"/>
                  </a:cubicBezTo>
                  <a:cubicBezTo>
                    <a:pt x="25" y="41"/>
                    <a:pt x="22" y="41"/>
                    <a:pt x="19" y="39"/>
                  </a:cubicBezTo>
                  <a:cubicBezTo>
                    <a:pt x="17" y="38"/>
                    <a:pt x="14" y="36"/>
                    <a:pt x="12" y="34"/>
                  </a:cubicBezTo>
                  <a:cubicBezTo>
                    <a:pt x="10" y="32"/>
                    <a:pt x="8" y="29"/>
                    <a:pt x="7" y="26"/>
                  </a:cubicBezTo>
                  <a:cubicBezTo>
                    <a:pt x="6" y="25"/>
                    <a:pt x="6" y="23"/>
                    <a:pt x="6" y="22"/>
                  </a:cubicBezTo>
                  <a:cubicBezTo>
                    <a:pt x="5" y="21"/>
                    <a:pt x="5" y="20"/>
                    <a:pt x="5" y="19"/>
                  </a:cubicBezTo>
                  <a:cubicBezTo>
                    <a:pt x="5" y="19"/>
                    <a:pt x="5" y="19"/>
                    <a:pt x="5" y="19"/>
                  </a:cubicBezTo>
                  <a:cubicBezTo>
                    <a:pt x="6" y="18"/>
                    <a:pt x="6" y="18"/>
                    <a:pt x="7" y="17"/>
                  </a:cubicBezTo>
                  <a:cubicBezTo>
                    <a:pt x="7" y="16"/>
                    <a:pt x="7" y="16"/>
                    <a:pt x="7" y="15"/>
                  </a:cubicBezTo>
                  <a:cubicBezTo>
                    <a:pt x="7" y="14"/>
                    <a:pt x="7" y="14"/>
                    <a:pt x="7" y="14"/>
                  </a:cubicBezTo>
                  <a:cubicBezTo>
                    <a:pt x="6" y="15"/>
                    <a:pt x="6" y="15"/>
                    <a:pt x="6" y="15"/>
                  </a:cubicBezTo>
                  <a:cubicBezTo>
                    <a:pt x="6" y="16"/>
                    <a:pt x="5" y="16"/>
                    <a:pt x="5" y="17"/>
                  </a:cubicBezTo>
                  <a:cubicBezTo>
                    <a:pt x="4" y="17"/>
                    <a:pt x="4" y="17"/>
                    <a:pt x="4" y="17"/>
                  </a:cubicBezTo>
                  <a:cubicBezTo>
                    <a:pt x="4" y="17"/>
                    <a:pt x="4" y="17"/>
                    <a:pt x="4" y="17"/>
                  </a:cubicBezTo>
                  <a:cubicBezTo>
                    <a:pt x="4" y="17"/>
                    <a:pt x="4" y="17"/>
                    <a:pt x="4" y="17"/>
                  </a:cubicBezTo>
                  <a:cubicBezTo>
                    <a:pt x="4" y="17"/>
                    <a:pt x="3" y="17"/>
                    <a:pt x="3" y="18"/>
                  </a:cubicBezTo>
                  <a:cubicBezTo>
                    <a:pt x="2" y="18"/>
                    <a:pt x="2" y="18"/>
                    <a:pt x="2" y="18"/>
                  </a:cubicBezTo>
                  <a:cubicBezTo>
                    <a:pt x="2" y="18"/>
                    <a:pt x="1" y="18"/>
                    <a:pt x="1" y="18"/>
                  </a:cubicBezTo>
                  <a:cubicBezTo>
                    <a:pt x="0" y="18"/>
                    <a:pt x="0" y="18"/>
                    <a:pt x="0" y="18"/>
                  </a:cubicBezTo>
                  <a:cubicBezTo>
                    <a:pt x="1" y="18"/>
                    <a:pt x="1" y="18"/>
                    <a:pt x="1" y="18"/>
                  </a:cubicBezTo>
                  <a:cubicBezTo>
                    <a:pt x="1" y="19"/>
                    <a:pt x="2" y="19"/>
                    <a:pt x="3" y="19"/>
                  </a:cubicBezTo>
                  <a:cubicBezTo>
                    <a:pt x="3" y="19"/>
                    <a:pt x="3" y="19"/>
                    <a:pt x="3" y="19"/>
                  </a:cubicBezTo>
                  <a:cubicBezTo>
                    <a:pt x="4" y="19"/>
                    <a:pt x="4" y="19"/>
                    <a:pt x="4" y="19"/>
                  </a:cubicBezTo>
                  <a:cubicBezTo>
                    <a:pt x="4" y="20"/>
                    <a:pt x="5" y="21"/>
                    <a:pt x="5" y="22"/>
                  </a:cubicBezTo>
                  <a:cubicBezTo>
                    <a:pt x="5" y="23"/>
                    <a:pt x="6" y="25"/>
                    <a:pt x="6" y="26"/>
                  </a:cubicBezTo>
                  <a:cubicBezTo>
                    <a:pt x="7" y="30"/>
                    <a:pt x="9" y="32"/>
                    <a:pt x="11" y="35"/>
                  </a:cubicBezTo>
                  <a:cubicBezTo>
                    <a:pt x="13" y="37"/>
                    <a:pt x="16" y="39"/>
                    <a:pt x="19" y="41"/>
                  </a:cubicBezTo>
                  <a:cubicBezTo>
                    <a:pt x="22" y="42"/>
                    <a:pt x="25" y="43"/>
                    <a:pt x="28" y="43"/>
                  </a:cubicBezTo>
                  <a:cubicBezTo>
                    <a:pt x="29" y="43"/>
                    <a:pt x="30" y="44"/>
                    <a:pt x="31" y="44"/>
                  </a:cubicBezTo>
                  <a:cubicBezTo>
                    <a:pt x="33" y="44"/>
                    <a:pt x="35" y="43"/>
                    <a:pt x="37" y="43"/>
                  </a:cubicBezTo>
                  <a:cubicBezTo>
                    <a:pt x="40" y="42"/>
                    <a:pt x="43" y="40"/>
                    <a:pt x="46" y="38"/>
                  </a:cubicBezTo>
                  <a:cubicBezTo>
                    <a:pt x="49" y="37"/>
                    <a:pt x="51" y="35"/>
                    <a:pt x="53" y="32"/>
                  </a:cubicBezTo>
                  <a:cubicBezTo>
                    <a:pt x="54" y="31"/>
                    <a:pt x="55" y="29"/>
                    <a:pt x="56" y="28"/>
                  </a:cubicBezTo>
                  <a:cubicBezTo>
                    <a:pt x="57" y="27"/>
                    <a:pt x="57" y="26"/>
                    <a:pt x="58" y="25"/>
                  </a:cubicBezTo>
                  <a:cubicBezTo>
                    <a:pt x="58" y="25"/>
                    <a:pt x="59" y="25"/>
                    <a:pt x="59" y="25"/>
                  </a:cubicBezTo>
                  <a:cubicBezTo>
                    <a:pt x="60" y="26"/>
                    <a:pt x="60" y="26"/>
                    <a:pt x="60" y="26"/>
                  </a:cubicBezTo>
                  <a:cubicBezTo>
                    <a:pt x="61" y="26"/>
                    <a:pt x="61" y="26"/>
                    <a:pt x="62" y="25"/>
                  </a:cubicBezTo>
                  <a:cubicBezTo>
                    <a:pt x="62" y="25"/>
                    <a:pt x="62" y="25"/>
                    <a:pt x="62" y="25"/>
                  </a:cubicBezTo>
                  <a:close/>
                </a:path>
              </a:pathLst>
            </a:custGeom>
            <a:solidFill>
              <a:srgbClr val="500500"/>
            </a:solidFill>
            <a:ln w="9525">
              <a:noFill/>
              <a:round/>
            </a:ln>
          </p:spPr>
          <p:txBody>
            <a:bodyPr/>
            <a:lstStyle/>
            <a:p>
              <a:endParaRPr lang="zh-CN" altLang="en-US"/>
            </a:p>
          </p:txBody>
        </p:sp>
        <p:sp>
          <p:nvSpPr>
            <p:cNvPr id="3131" name="Freeform 192"/>
            <p:cNvSpPr>
              <a:spLocks noEditPoints="1"/>
            </p:cNvSpPr>
            <p:nvPr/>
          </p:nvSpPr>
          <p:spPr bwMode="auto">
            <a:xfrm>
              <a:off x="4613275" y="2308225"/>
              <a:ext cx="838200" cy="750888"/>
            </a:xfrm>
            <a:custGeom>
              <a:avLst/>
              <a:gdLst>
                <a:gd name="T0" fmla="*/ 2147483646 w 91"/>
                <a:gd name="T1" fmla="*/ 2147483646 h 81"/>
                <a:gd name="T2" fmla="*/ 2147483646 w 91"/>
                <a:gd name="T3" fmla="*/ 2147483646 h 81"/>
                <a:gd name="T4" fmla="*/ 2147483646 w 91"/>
                <a:gd name="T5" fmla="*/ 945303100 h 81"/>
                <a:gd name="T6" fmla="*/ 2147483646 w 91"/>
                <a:gd name="T7" fmla="*/ 773433180 h 81"/>
                <a:gd name="T8" fmla="*/ 2147483646 w 91"/>
                <a:gd name="T9" fmla="*/ 601563260 h 81"/>
                <a:gd name="T10" fmla="*/ 2147483646 w 91"/>
                <a:gd name="T11" fmla="*/ 171869920 h 81"/>
                <a:gd name="T12" fmla="*/ 2147483646 w 91"/>
                <a:gd name="T13" fmla="*/ 171869920 h 81"/>
                <a:gd name="T14" fmla="*/ 2147483646 w 91"/>
                <a:gd name="T15" fmla="*/ 85934960 h 81"/>
                <a:gd name="T16" fmla="*/ 2147483646 w 91"/>
                <a:gd name="T17" fmla="*/ 85934960 h 81"/>
                <a:gd name="T18" fmla="*/ 2147483646 w 91"/>
                <a:gd name="T19" fmla="*/ 85934960 h 81"/>
                <a:gd name="T20" fmla="*/ 2147483646 w 91"/>
                <a:gd name="T21" fmla="*/ 85934960 h 81"/>
                <a:gd name="T22" fmla="*/ 2147483646 w 91"/>
                <a:gd name="T23" fmla="*/ 0 h 81"/>
                <a:gd name="T24" fmla="*/ 2147483646 w 91"/>
                <a:gd name="T25" fmla="*/ 85934960 h 81"/>
                <a:gd name="T26" fmla="*/ 2147483646 w 91"/>
                <a:gd name="T27" fmla="*/ 85934960 h 81"/>
                <a:gd name="T28" fmla="*/ 2147483646 w 91"/>
                <a:gd name="T29" fmla="*/ 343749110 h 81"/>
                <a:gd name="T30" fmla="*/ 1951375655 w 91"/>
                <a:gd name="T31" fmla="*/ 515619030 h 81"/>
                <a:gd name="T32" fmla="*/ 1696848396 w 91"/>
                <a:gd name="T33" fmla="*/ 429684070 h 81"/>
                <a:gd name="T34" fmla="*/ 763581778 w 91"/>
                <a:gd name="T35" fmla="*/ 687498220 h 81"/>
                <a:gd name="T36" fmla="*/ 763581778 w 91"/>
                <a:gd name="T37" fmla="*/ 1632801321 h 81"/>
                <a:gd name="T38" fmla="*/ 84842420 w 91"/>
                <a:gd name="T39" fmla="*/ 2147483646 h 81"/>
                <a:gd name="T40" fmla="*/ 169684840 w 91"/>
                <a:gd name="T41" fmla="*/ 2147483646 h 81"/>
                <a:gd name="T42" fmla="*/ 1018109037 w 91"/>
                <a:gd name="T43" fmla="*/ 2147483646 h 81"/>
                <a:gd name="T44" fmla="*/ 2147483646 w 91"/>
                <a:gd name="T45" fmla="*/ 2147483646 h 81"/>
                <a:gd name="T46" fmla="*/ 2147483646 w 91"/>
                <a:gd name="T47" fmla="*/ 2147483646 h 81"/>
                <a:gd name="T48" fmla="*/ 2147483646 w 91"/>
                <a:gd name="T49" fmla="*/ 1203117251 h 81"/>
                <a:gd name="T50" fmla="*/ 2147483646 w 91"/>
                <a:gd name="T51" fmla="*/ 2147483646 h 81"/>
                <a:gd name="T52" fmla="*/ 2147483646 w 91"/>
                <a:gd name="T53" fmla="*/ 1460931401 h 81"/>
                <a:gd name="T54" fmla="*/ 678739358 w 91"/>
                <a:gd name="T55" fmla="*/ 1031247331 h 81"/>
                <a:gd name="T56" fmla="*/ 1612005976 w 91"/>
                <a:gd name="T57" fmla="*/ 515619030 h 81"/>
                <a:gd name="T58" fmla="*/ 339369679 w 91"/>
                <a:gd name="T59" fmla="*/ 2147483646 h 81"/>
                <a:gd name="T60" fmla="*/ 254527259 w 91"/>
                <a:gd name="T61" fmla="*/ 2147483646 h 81"/>
                <a:gd name="T62" fmla="*/ 2147483646 w 91"/>
                <a:gd name="T63" fmla="*/ 2147483646 h 81"/>
                <a:gd name="T64" fmla="*/ 1102951457 w 91"/>
                <a:gd name="T65" fmla="*/ 2147483646 h 81"/>
                <a:gd name="T66" fmla="*/ 1866533235 w 91"/>
                <a:gd name="T67" fmla="*/ 687498220 h 81"/>
                <a:gd name="T68" fmla="*/ 2121060495 w 91"/>
                <a:gd name="T69" fmla="*/ 601563260 h 81"/>
                <a:gd name="T70" fmla="*/ 2147483646 w 91"/>
                <a:gd name="T71" fmla="*/ 343749110 h 81"/>
                <a:gd name="T72" fmla="*/ 2147483646 w 91"/>
                <a:gd name="T73" fmla="*/ 171869920 h 81"/>
                <a:gd name="T74" fmla="*/ 2147483646 w 91"/>
                <a:gd name="T75" fmla="*/ 257814150 h 81"/>
                <a:gd name="T76" fmla="*/ 2147483646 w 91"/>
                <a:gd name="T77" fmla="*/ 601563260 h 81"/>
                <a:gd name="T78" fmla="*/ 2147483646 w 91"/>
                <a:gd name="T79" fmla="*/ 257814150 h 81"/>
                <a:gd name="T80" fmla="*/ 2147483646 w 91"/>
                <a:gd name="T81" fmla="*/ 601563260 h 81"/>
                <a:gd name="T82" fmla="*/ 2147483646 w 91"/>
                <a:gd name="T83" fmla="*/ 1374996441 h 81"/>
                <a:gd name="T84" fmla="*/ 2147483646 w 91"/>
                <a:gd name="T85" fmla="*/ 859368140 h 81"/>
                <a:gd name="T86" fmla="*/ 2147483646 w 91"/>
                <a:gd name="T87" fmla="*/ 257814150 h 81"/>
                <a:gd name="T88" fmla="*/ 2147483646 w 91"/>
                <a:gd name="T89" fmla="*/ 515619030 h 81"/>
                <a:gd name="T90" fmla="*/ 2147483646 w 91"/>
                <a:gd name="T91" fmla="*/ 1203117251 h 81"/>
                <a:gd name="T92" fmla="*/ 2147483646 w 91"/>
                <a:gd name="T93" fmla="*/ 859368140 h 81"/>
                <a:gd name="T94" fmla="*/ 2147483646 w 91"/>
                <a:gd name="T95" fmla="*/ 257814150 h 81"/>
                <a:gd name="T96" fmla="*/ 2147483646 w 91"/>
                <a:gd name="T97" fmla="*/ 859368140 h 81"/>
                <a:gd name="T98" fmla="*/ 2147483646 w 91"/>
                <a:gd name="T99" fmla="*/ 257814150 h 81"/>
                <a:gd name="T100" fmla="*/ 2147483646 w 91"/>
                <a:gd name="T101" fmla="*/ 773433180 h 81"/>
                <a:gd name="T102" fmla="*/ 2147483646 w 91"/>
                <a:gd name="T103" fmla="*/ 257814150 h 81"/>
                <a:gd name="T104" fmla="*/ 2147483646 w 91"/>
                <a:gd name="T105" fmla="*/ 343749110 h 81"/>
                <a:gd name="T106" fmla="*/ 2147483646 w 91"/>
                <a:gd name="T107" fmla="*/ 687498220 h 81"/>
                <a:gd name="T108" fmla="*/ 2147483646 w 91"/>
                <a:gd name="T109" fmla="*/ 859368140 h 81"/>
                <a:gd name="T110" fmla="*/ 2147483646 w 91"/>
                <a:gd name="T111" fmla="*/ 2147483646 h 81"/>
                <a:gd name="T112" fmla="*/ 2147483646 w 91"/>
                <a:gd name="T113" fmla="*/ 2147483646 h 81"/>
                <a:gd name="T114" fmla="*/ 2147483646 w 91"/>
                <a:gd name="T115" fmla="*/ 2147483646 h 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1" h="81">
                  <a:moveTo>
                    <a:pt x="91" y="38"/>
                  </a:moveTo>
                  <a:cubicBezTo>
                    <a:pt x="91" y="38"/>
                    <a:pt x="91" y="37"/>
                    <a:pt x="90" y="37"/>
                  </a:cubicBezTo>
                  <a:cubicBezTo>
                    <a:pt x="90" y="36"/>
                    <a:pt x="89" y="36"/>
                    <a:pt x="89" y="36"/>
                  </a:cubicBezTo>
                  <a:cubicBezTo>
                    <a:pt x="89" y="36"/>
                    <a:pt x="88" y="36"/>
                    <a:pt x="88" y="36"/>
                  </a:cubicBezTo>
                  <a:cubicBezTo>
                    <a:pt x="87" y="36"/>
                    <a:pt x="87" y="36"/>
                    <a:pt x="87" y="36"/>
                  </a:cubicBezTo>
                  <a:cubicBezTo>
                    <a:pt x="87" y="36"/>
                    <a:pt x="87" y="36"/>
                    <a:pt x="86" y="36"/>
                  </a:cubicBezTo>
                  <a:cubicBezTo>
                    <a:pt x="86" y="36"/>
                    <a:pt x="86" y="36"/>
                    <a:pt x="86" y="36"/>
                  </a:cubicBezTo>
                  <a:cubicBezTo>
                    <a:pt x="85" y="33"/>
                    <a:pt x="85" y="31"/>
                    <a:pt x="84" y="29"/>
                  </a:cubicBezTo>
                  <a:cubicBezTo>
                    <a:pt x="85" y="29"/>
                    <a:pt x="85" y="29"/>
                    <a:pt x="86" y="29"/>
                  </a:cubicBezTo>
                  <a:cubicBezTo>
                    <a:pt x="86" y="30"/>
                    <a:pt x="87" y="30"/>
                    <a:pt x="88" y="30"/>
                  </a:cubicBezTo>
                  <a:cubicBezTo>
                    <a:pt x="88" y="30"/>
                    <a:pt x="88" y="30"/>
                    <a:pt x="88" y="30"/>
                  </a:cubicBezTo>
                  <a:cubicBezTo>
                    <a:pt x="88" y="30"/>
                    <a:pt x="89" y="30"/>
                    <a:pt x="89" y="30"/>
                  </a:cubicBezTo>
                  <a:cubicBezTo>
                    <a:pt x="90" y="30"/>
                    <a:pt x="90" y="29"/>
                    <a:pt x="90" y="29"/>
                  </a:cubicBezTo>
                  <a:cubicBezTo>
                    <a:pt x="91" y="28"/>
                    <a:pt x="91" y="27"/>
                    <a:pt x="91" y="26"/>
                  </a:cubicBezTo>
                  <a:cubicBezTo>
                    <a:pt x="91" y="25"/>
                    <a:pt x="91" y="23"/>
                    <a:pt x="91" y="22"/>
                  </a:cubicBezTo>
                  <a:cubicBezTo>
                    <a:pt x="90" y="21"/>
                    <a:pt x="90" y="19"/>
                    <a:pt x="89" y="18"/>
                  </a:cubicBezTo>
                  <a:cubicBezTo>
                    <a:pt x="89" y="17"/>
                    <a:pt x="88" y="16"/>
                    <a:pt x="87" y="14"/>
                  </a:cubicBezTo>
                  <a:cubicBezTo>
                    <a:pt x="87" y="14"/>
                    <a:pt x="87" y="14"/>
                    <a:pt x="87" y="14"/>
                  </a:cubicBezTo>
                  <a:cubicBezTo>
                    <a:pt x="87" y="13"/>
                    <a:pt x="86" y="13"/>
                    <a:pt x="86" y="12"/>
                  </a:cubicBezTo>
                  <a:cubicBezTo>
                    <a:pt x="86" y="12"/>
                    <a:pt x="85" y="11"/>
                    <a:pt x="84" y="11"/>
                  </a:cubicBezTo>
                  <a:cubicBezTo>
                    <a:pt x="83" y="11"/>
                    <a:pt x="82" y="11"/>
                    <a:pt x="82" y="11"/>
                  </a:cubicBezTo>
                  <a:cubicBezTo>
                    <a:pt x="81" y="12"/>
                    <a:pt x="81" y="12"/>
                    <a:pt x="80" y="13"/>
                  </a:cubicBezTo>
                  <a:cubicBezTo>
                    <a:pt x="80" y="13"/>
                    <a:pt x="79" y="14"/>
                    <a:pt x="79" y="15"/>
                  </a:cubicBezTo>
                  <a:cubicBezTo>
                    <a:pt x="79" y="15"/>
                    <a:pt x="78" y="16"/>
                    <a:pt x="78" y="16"/>
                  </a:cubicBezTo>
                  <a:cubicBezTo>
                    <a:pt x="78" y="16"/>
                    <a:pt x="78" y="15"/>
                    <a:pt x="77" y="15"/>
                  </a:cubicBezTo>
                  <a:cubicBezTo>
                    <a:pt x="77" y="14"/>
                    <a:pt x="76" y="14"/>
                    <a:pt x="76" y="13"/>
                  </a:cubicBezTo>
                  <a:cubicBezTo>
                    <a:pt x="74" y="12"/>
                    <a:pt x="73" y="11"/>
                    <a:pt x="71" y="10"/>
                  </a:cubicBezTo>
                  <a:cubicBezTo>
                    <a:pt x="71" y="9"/>
                    <a:pt x="71" y="9"/>
                    <a:pt x="71" y="9"/>
                  </a:cubicBezTo>
                  <a:cubicBezTo>
                    <a:pt x="70" y="9"/>
                    <a:pt x="70" y="9"/>
                    <a:pt x="70" y="9"/>
                  </a:cubicBezTo>
                  <a:cubicBezTo>
                    <a:pt x="69" y="9"/>
                    <a:pt x="69" y="8"/>
                    <a:pt x="69" y="8"/>
                  </a:cubicBezTo>
                  <a:cubicBezTo>
                    <a:pt x="69" y="8"/>
                    <a:pt x="69" y="8"/>
                    <a:pt x="69" y="8"/>
                  </a:cubicBezTo>
                  <a:cubicBezTo>
                    <a:pt x="68" y="8"/>
                    <a:pt x="68" y="8"/>
                    <a:pt x="68" y="8"/>
                  </a:cubicBezTo>
                  <a:cubicBezTo>
                    <a:pt x="68" y="8"/>
                    <a:pt x="68" y="7"/>
                    <a:pt x="67" y="7"/>
                  </a:cubicBezTo>
                  <a:cubicBezTo>
                    <a:pt x="67" y="7"/>
                    <a:pt x="67" y="7"/>
                    <a:pt x="67" y="7"/>
                  </a:cubicBezTo>
                  <a:cubicBezTo>
                    <a:pt x="67" y="7"/>
                    <a:pt x="67" y="7"/>
                    <a:pt x="67" y="7"/>
                  </a:cubicBezTo>
                  <a:cubicBezTo>
                    <a:pt x="66" y="6"/>
                    <a:pt x="66" y="6"/>
                    <a:pt x="66" y="6"/>
                  </a:cubicBezTo>
                  <a:cubicBezTo>
                    <a:pt x="65" y="6"/>
                    <a:pt x="65" y="6"/>
                    <a:pt x="64" y="5"/>
                  </a:cubicBezTo>
                  <a:cubicBezTo>
                    <a:pt x="64" y="5"/>
                    <a:pt x="63" y="5"/>
                    <a:pt x="63" y="5"/>
                  </a:cubicBezTo>
                  <a:cubicBezTo>
                    <a:pt x="62" y="4"/>
                    <a:pt x="62" y="4"/>
                    <a:pt x="61" y="4"/>
                  </a:cubicBezTo>
                  <a:cubicBezTo>
                    <a:pt x="61" y="3"/>
                    <a:pt x="60" y="3"/>
                    <a:pt x="60" y="3"/>
                  </a:cubicBezTo>
                  <a:cubicBezTo>
                    <a:pt x="59" y="3"/>
                    <a:pt x="59" y="3"/>
                    <a:pt x="59" y="3"/>
                  </a:cubicBezTo>
                  <a:cubicBezTo>
                    <a:pt x="58" y="2"/>
                    <a:pt x="58" y="2"/>
                    <a:pt x="58" y="2"/>
                  </a:cubicBezTo>
                  <a:cubicBezTo>
                    <a:pt x="58" y="2"/>
                    <a:pt x="58" y="2"/>
                    <a:pt x="58" y="2"/>
                  </a:cubicBezTo>
                  <a:cubicBezTo>
                    <a:pt x="57" y="2"/>
                    <a:pt x="57" y="2"/>
                    <a:pt x="57" y="2"/>
                  </a:cubicBezTo>
                  <a:cubicBezTo>
                    <a:pt x="57" y="2"/>
                    <a:pt x="57" y="2"/>
                    <a:pt x="57" y="2"/>
                  </a:cubicBezTo>
                  <a:cubicBezTo>
                    <a:pt x="57" y="2"/>
                    <a:pt x="56" y="2"/>
                    <a:pt x="56" y="2"/>
                  </a:cubicBezTo>
                  <a:cubicBezTo>
                    <a:pt x="56" y="2"/>
                    <a:pt x="56" y="2"/>
                    <a:pt x="56" y="2"/>
                  </a:cubicBezTo>
                  <a:cubicBezTo>
                    <a:pt x="56" y="2"/>
                    <a:pt x="56" y="2"/>
                    <a:pt x="56" y="2"/>
                  </a:cubicBezTo>
                  <a:cubicBezTo>
                    <a:pt x="56" y="2"/>
                    <a:pt x="56" y="2"/>
                    <a:pt x="55" y="2"/>
                  </a:cubicBezTo>
                  <a:cubicBezTo>
                    <a:pt x="55" y="2"/>
                    <a:pt x="55" y="2"/>
                    <a:pt x="55" y="2"/>
                  </a:cubicBezTo>
                  <a:cubicBezTo>
                    <a:pt x="55" y="2"/>
                    <a:pt x="54" y="2"/>
                    <a:pt x="54" y="2"/>
                  </a:cubicBezTo>
                  <a:cubicBezTo>
                    <a:pt x="54" y="2"/>
                    <a:pt x="54" y="2"/>
                    <a:pt x="54" y="2"/>
                  </a:cubicBezTo>
                  <a:cubicBezTo>
                    <a:pt x="54" y="2"/>
                    <a:pt x="54" y="2"/>
                    <a:pt x="54" y="2"/>
                  </a:cubicBezTo>
                  <a:cubicBezTo>
                    <a:pt x="54" y="2"/>
                    <a:pt x="53" y="2"/>
                    <a:pt x="53" y="2"/>
                  </a:cubicBezTo>
                  <a:cubicBezTo>
                    <a:pt x="53" y="2"/>
                    <a:pt x="53" y="2"/>
                    <a:pt x="53" y="2"/>
                  </a:cubicBezTo>
                  <a:cubicBezTo>
                    <a:pt x="53" y="1"/>
                    <a:pt x="53" y="1"/>
                    <a:pt x="53" y="1"/>
                  </a:cubicBezTo>
                  <a:cubicBezTo>
                    <a:pt x="52" y="1"/>
                    <a:pt x="52" y="1"/>
                    <a:pt x="52" y="1"/>
                  </a:cubicBezTo>
                  <a:cubicBezTo>
                    <a:pt x="52" y="1"/>
                    <a:pt x="52" y="2"/>
                    <a:pt x="52" y="2"/>
                  </a:cubicBezTo>
                  <a:cubicBezTo>
                    <a:pt x="51" y="1"/>
                    <a:pt x="51" y="1"/>
                    <a:pt x="51" y="1"/>
                  </a:cubicBezTo>
                  <a:cubicBezTo>
                    <a:pt x="51" y="1"/>
                    <a:pt x="51" y="1"/>
                    <a:pt x="51" y="1"/>
                  </a:cubicBezTo>
                  <a:cubicBezTo>
                    <a:pt x="51" y="1"/>
                    <a:pt x="50" y="1"/>
                    <a:pt x="50" y="1"/>
                  </a:cubicBezTo>
                  <a:cubicBezTo>
                    <a:pt x="51" y="1"/>
                    <a:pt x="51" y="1"/>
                    <a:pt x="51" y="1"/>
                  </a:cubicBezTo>
                  <a:cubicBezTo>
                    <a:pt x="50" y="1"/>
                    <a:pt x="50" y="1"/>
                    <a:pt x="50" y="1"/>
                  </a:cubicBezTo>
                  <a:cubicBezTo>
                    <a:pt x="49" y="1"/>
                    <a:pt x="49" y="1"/>
                    <a:pt x="49" y="1"/>
                  </a:cubicBezTo>
                  <a:cubicBezTo>
                    <a:pt x="48" y="1"/>
                    <a:pt x="48" y="1"/>
                    <a:pt x="48" y="1"/>
                  </a:cubicBezTo>
                  <a:cubicBezTo>
                    <a:pt x="48" y="1"/>
                    <a:pt x="48" y="1"/>
                    <a:pt x="48" y="1"/>
                  </a:cubicBezTo>
                  <a:cubicBezTo>
                    <a:pt x="48" y="1"/>
                    <a:pt x="48" y="1"/>
                    <a:pt x="48" y="1"/>
                  </a:cubicBezTo>
                  <a:cubicBezTo>
                    <a:pt x="47" y="0"/>
                    <a:pt x="47" y="0"/>
                    <a:pt x="47" y="0"/>
                  </a:cubicBezTo>
                  <a:cubicBezTo>
                    <a:pt x="46" y="1"/>
                    <a:pt x="46" y="1"/>
                    <a:pt x="46" y="1"/>
                  </a:cubicBezTo>
                  <a:cubicBezTo>
                    <a:pt x="46" y="1"/>
                    <a:pt x="46" y="1"/>
                    <a:pt x="46" y="1"/>
                  </a:cubicBezTo>
                  <a:cubicBezTo>
                    <a:pt x="46" y="1"/>
                    <a:pt x="46" y="1"/>
                    <a:pt x="46" y="1"/>
                  </a:cubicBezTo>
                  <a:cubicBezTo>
                    <a:pt x="46" y="1"/>
                    <a:pt x="46" y="1"/>
                    <a:pt x="46" y="1"/>
                  </a:cubicBezTo>
                  <a:cubicBezTo>
                    <a:pt x="46" y="0"/>
                    <a:pt x="46" y="0"/>
                    <a:pt x="46" y="0"/>
                  </a:cubicBezTo>
                  <a:cubicBezTo>
                    <a:pt x="46" y="1"/>
                    <a:pt x="46" y="1"/>
                    <a:pt x="46" y="1"/>
                  </a:cubicBezTo>
                  <a:cubicBezTo>
                    <a:pt x="46" y="1"/>
                    <a:pt x="45" y="1"/>
                    <a:pt x="45" y="1"/>
                  </a:cubicBezTo>
                  <a:cubicBezTo>
                    <a:pt x="45" y="1"/>
                    <a:pt x="45" y="1"/>
                    <a:pt x="45" y="1"/>
                  </a:cubicBezTo>
                  <a:cubicBezTo>
                    <a:pt x="44" y="1"/>
                    <a:pt x="44" y="1"/>
                    <a:pt x="44" y="1"/>
                  </a:cubicBezTo>
                  <a:cubicBezTo>
                    <a:pt x="43" y="1"/>
                    <a:pt x="43" y="1"/>
                    <a:pt x="43" y="1"/>
                  </a:cubicBezTo>
                  <a:cubicBezTo>
                    <a:pt x="43" y="1"/>
                    <a:pt x="43" y="1"/>
                    <a:pt x="43" y="1"/>
                  </a:cubicBezTo>
                  <a:cubicBezTo>
                    <a:pt x="43" y="0"/>
                    <a:pt x="43" y="0"/>
                    <a:pt x="43" y="0"/>
                  </a:cubicBezTo>
                  <a:cubicBezTo>
                    <a:pt x="43" y="1"/>
                    <a:pt x="43" y="1"/>
                    <a:pt x="43" y="1"/>
                  </a:cubicBezTo>
                  <a:cubicBezTo>
                    <a:pt x="43" y="1"/>
                    <a:pt x="43" y="1"/>
                    <a:pt x="43" y="1"/>
                  </a:cubicBezTo>
                  <a:cubicBezTo>
                    <a:pt x="42" y="1"/>
                    <a:pt x="42" y="0"/>
                    <a:pt x="42" y="0"/>
                  </a:cubicBezTo>
                  <a:cubicBezTo>
                    <a:pt x="41" y="0"/>
                    <a:pt x="41" y="0"/>
                    <a:pt x="41" y="0"/>
                  </a:cubicBezTo>
                  <a:cubicBezTo>
                    <a:pt x="41" y="1"/>
                    <a:pt x="41" y="1"/>
                    <a:pt x="41" y="1"/>
                  </a:cubicBezTo>
                  <a:cubicBezTo>
                    <a:pt x="41"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1"/>
                    <a:pt x="39" y="1"/>
                  </a:cubicBezTo>
                  <a:cubicBezTo>
                    <a:pt x="39" y="1"/>
                    <a:pt x="38" y="1"/>
                    <a:pt x="38" y="1"/>
                  </a:cubicBezTo>
                  <a:cubicBezTo>
                    <a:pt x="38" y="1"/>
                    <a:pt x="38" y="1"/>
                    <a:pt x="38" y="1"/>
                  </a:cubicBezTo>
                  <a:cubicBezTo>
                    <a:pt x="37" y="1"/>
                    <a:pt x="37" y="1"/>
                    <a:pt x="37" y="1"/>
                  </a:cubicBezTo>
                  <a:cubicBezTo>
                    <a:pt x="37" y="1"/>
                    <a:pt x="36" y="1"/>
                    <a:pt x="36" y="1"/>
                  </a:cubicBezTo>
                  <a:cubicBezTo>
                    <a:pt x="35" y="1"/>
                    <a:pt x="35" y="1"/>
                    <a:pt x="35" y="1"/>
                  </a:cubicBezTo>
                  <a:cubicBezTo>
                    <a:pt x="34" y="1"/>
                    <a:pt x="34" y="1"/>
                    <a:pt x="34" y="1"/>
                  </a:cubicBezTo>
                  <a:cubicBezTo>
                    <a:pt x="34" y="1"/>
                    <a:pt x="33" y="1"/>
                    <a:pt x="33" y="1"/>
                  </a:cubicBezTo>
                  <a:cubicBezTo>
                    <a:pt x="33" y="1"/>
                    <a:pt x="33" y="1"/>
                    <a:pt x="33" y="1"/>
                  </a:cubicBezTo>
                  <a:cubicBezTo>
                    <a:pt x="33" y="1"/>
                    <a:pt x="32" y="1"/>
                    <a:pt x="32" y="2"/>
                  </a:cubicBezTo>
                  <a:cubicBezTo>
                    <a:pt x="31" y="2"/>
                    <a:pt x="31" y="2"/>
                    <a:pt x="30" y="3"/>
                  </a:cubicBezTo>
                  <a:cubicBezTo>
                    <a:pt x="29" y="3"/>
                    <a:pt x="29" y="3"/>
                    <a:pt x="28" y="3"/>
                  </a:cubicBezTo>
                  <a:cubicBezTo>
                    <a:pt x="28" y="4"/>
                    <a:pt x="27" y="4"/>
                    <a:pt x="26" y="4"/>
                  </a:cubicBezTo>
                  <a:cubicBezTo>
                    <a:pt x="26" y="4"/>
                    <a:pt x="26" y="4"/>
                    <a:pt x="26" y="4"/>
                  </a:cubicBezTo>
                  <a:cubicBezTo>
                    <a:pt x="26" y="5"/>
                    <a:pt x="26" y="5"/>
                    <a:pt x="26" y="5"/>
                  </a:cubicBezTo>
                  <a:cubicBezTo>
                    <a:pt x="26" y="5"/>
                    <a:pt x="26" y="5"/>
                    <a:pt x="25" y="5"/>
                  </a:cubicBezTo>
                  <a:cubicBezTo>
                    <a:pt x="25" y="5"/>
                    <a:pt x="25" y="5"/>
                    <a:pt x="25" y="5"/>
                  </a:cubicBezTo>
                  <a:cubicBezTo>
                    <a:pt x="25" y="5"/>
                    <a:pt x="25" y="5"/>
                    <a:pt x="25" y="5"/>
                  </a:cubicBezTo>
                  <a:cubicBezTo>
                    <a:pt x="25" y="5"/>
                    <a:pt x="24" y="5"/>
                    <a:pt x="24" y="5"/>
                  </a:cubicBezTo>
                  <a:cubicBezTo>
                    <a:pt x="24" y="5"/>
                    <a:pt x="24" y="5"/>
                    <a:pt x="24" y="5"/>
                  </a:cubicBezTo>
                  <a:cubicBezTo>
                    <a:pt x="24" y="5"/>
                    <a:pt x="24" y="6"/>
                    <a:pt x="23" y="6"/>
                  </a:cubicBezTo>
                  <a:cubicBezTo>
                    <a:pt x="23" y="6"/>
                    <a:pt x="23" y="6"/>
                    <a:pt x="23" y="6"/>
                  </a:cubicBezTo>
                  <a:cubicBezTo>
                    <a:pt x="23" y="6"/>
                    <a:pt x="23" y="6"/>
                    <a:pt x="23" y="6"/>
                  </a:cubicBezTo>
                  <a:cubicBezTo>
                    <a:pt x="22" y="7"/>
                    <a:pt x="22" y="7"/>
                    <a:pt x="22" y="7"/>
                  </a:cubicBezTo>
                  <a:cubicBezTo>
                    <a:pt x="22" y="7"/>
                    <a:pt x="22" y="7"/>
                    <a:pt x="21" y="7"/>
                  </a:cubicBezTo>
                  <a:cubicBezTo>
                    <a:pt x="21" y="8"/>
                    <a:pt x="21" y="8"/>
                    <a:pt x="20" y="8"/>
                  </a:cubicBezTo>
                  <a:cubicBezTo>
                    <a:pt x="20" y="8"/>
                    <a:pt x="20" y="8"/>
                    <a:pt x="20" y="7"/>
                  </a:cubicBezTo>
                  <a:cubicBezTo>
                    <a:pt x="20" y="6"/>
                    <a:pt x="20" y="6"/>
                    <a:pt x="20" y="5"/>
                  </a:cubicBezTo>
                  <a:cubicBezTo>
                    <a:pt x="20" y="4"/>
                    <a:pt x="19" y="4"/>
                    <a:pt x="19" y="3"/>
                  </a:cubicBezTo>
                  <a:cubicBezTo>
                    <a:pt x="18" y="3"/>
                    <a:pt x="18" y="3"/>
                    <a:pt x="17" y="2"/>
                  </a:cubicBezTo>
                  <a:cubicBezTo>
                    <a:pt x="17" y="2"/>
                    <a:pt x="17" y="2"/>
                    <a:pt x="16" y="2"/>
                  </a:cubicBezTo>
                  <a:cubicBezTo>
                    <a:pt x="15" y="2"/>
                    <a:pt x="15" y="3"/>
                    <a:pt x="14" y="3"/>
                  </a:cubicBezTo>
                  <a:cubicBezTo>
                    <a:pt x="14" y="4"/>
                    <a:pt x="13" y="4"/>
                    <a:pt x="13" y="4"/>
                  </a:cubicBezTo>
                  <a:cubicBezTo>
                    <a:pt x="13" y="4"/>
                    <a:pt x="13" y="5"/>
                    <a:pt x="12" y="5"/>
                  </a:cubicBezTo>
                  <a:cubicBezTo>
                    <a:pt x="12" y="5"/>
                    <a:pt x="11" y="6"/>
                    <a:pt x="9" y="8"/>
                  </a:cubicBezTo>
                  <a:cubicBezTo>
                    <a:pt x="8" y="9"/>
                    <a:pt x="8" y="10"/>
                    <a:pt x="7" y="11"/>
                  </a:cubicBezTo>
                  <a:cubicBezTo>
                    <a:pt x="6" y="12"/>
                    <a:pt x="5" y="13"/>
                    <a:pt x="5" y="15"/>
                  </a:cubicBezTo>
                  <a:cubicBezTo>
                    <a:pt x="5" y="16"/>
                    <a:pt x="5" y="17"/>
                    <a:pt x="5" y="17"/>
                  </a:cubicBezTo>
                  <a:cubicBezTo>
                    <a:pt x="5" y="18"/>
                    <a:pt x="5" y="18"/>
                    <a:pt x="6" y="19"/>
                  </a:cubicBezTo>
                  <a:cubicBezTo>
                    <a:pt x="6" y="19"/>
                    <a:pt x="6" y="19"/>
                    <a:pt x="7" y="19"/>
                  </a:cubicBezTo>
                  <a:cubicBezTo>
                    <a:pt x="7" y="19"/>
                    <a:pt x="8" y="19"/>
                    <a:pt x="8" y="19"/>
                  </a:cubicBezTo>
                  <a:cubicBezTo>
                    <a:pt x="9" y="19"/>
                    <a:pt x="9" y="19"/>
                    <a:pt x="9" y="19"/>
                  </a:cubicBezTo>
                  <a:cubicBezTo>
                    <a:pt x="9" y="19"/>
                    <a:pt x="10" y="19"/>
                    <a:pt x="10" y="19"/>
                  </a:cubicBezTo>
                  <a:cubicBezTo>
                    <a:pt x="9" y="21"/>
                    <a:pt x="8" y="23"/>
                    <a:pt x="7" y="25"/>
                  </a:cubicBezTo>
                  <a:cubicBezTo>
                    <a:pt x="7" y="24"/>
                    <a:pt x="7" y="24"/>
                    <a:pt x="7" y="24"/>
                  </a:cubicBezTo>
                  <a:cubicBezTo>
                    <a:pt x="6" y="24"/>
                    <a:pt x="6" y="24"/>
                    <a:pt x="5" y="23"/>
                  </a:cubicBezTo>
                  <a:cubicBezTo>
                    <a:pt x="5" y="23"/>
                    <a:pt x="4" y="23"/>
                    <a:pt x="4" y="23"/>
                  </a:cubicBezTo>
                  <a:cubicBezTo>
                    <a:pt x="3" y="23"/>
                    <a:pt x="3" y="24"/>
                    <a:pt x="3" y="24"/>
                  </a:cubicBezTo>
                  <a:cubicBezTo>
                    <a:pt x="2" y="24"/>
                    <a:pt x="2" y="24"/>
                    <a:pt x="1" y="25"/>
                  </a:cubicBezTo>
                  <a:cubicBezTo>
                    <a:pt x="1" y="25"/>
                    <a:pt x="1" y="26"/>
                    <a:pt x="1" y="26"/>
                  </a:cubicBezTo>
                  <a:cubicBezTo>
                    <a:pt x="1" y="27"/>
                    <a:pt x="0" y="28"/>
                    <a:pt x="0" y="28"/>
                  </a:cubicBezTo>
                  <a:cubicBezTo>
                    <a:pt x="0" y="29"/>
                    <a:pt x="0" y="29"/>
                    <a:pt x="0" y="29"/>
                  </a:cubicBezTo>
                  <a:cubicBezTo>
                    <a:pt x="0" y="30"/>
                    <a:pt x="0" y="31"/>
                    <a:pt x="0" y="32"/>
                  </a:cubicBezTo>
                  <a:cubicBezTo>
                    <a:pt x="0" y="32"/>
                    <a:pt x="0" y="33"/>
                    <a:pt x="0" y="34"/>
                  </a:cubicBezTo>
                  <a:cubicBezTo>
                    <a:pt x="1" y="35"/>
                    <a:pt x="1" y="35"/>
                    <a:pt x="1" y="36"/>
                  </a:cubicBezTo>
                  <a:cubicBezTo>
                    <a:pt x="1" y="36"/>
                    <a:pt x="1" y="36"/>
                    <a:pt x="2" y="36"/>
                  </a:cubicBezTo>
                  <a:cubicBezTo>
                    <a:pt x="2" y="37"/>
                    <a:pt x="2" y="37"/>
                    <a:pt x="3" y="37"/>
                  </a:cubicBezTo>
                  <a:cubicBezTo>
                    <a:pt x="3" y="37"/>
                    <a:pt x="3" y="37"/>
                    <a:pt x="3" y="37"/>
                  </a:cubicBezTo>
                  <a:cubicBezTo>
                    <a:pt x="3" y="37"/>
                    <a:pt x="3" y="37"/>
                    <a:pt x="4" y="37"/>
                  </a:cubicBezTo>
                  <a:cubicBezTo>
                    <a:pt x="4" y="36"/>
                    <a:pt x="4" y="36"/>
                    <a:pt x="4" y="36"/>
                  </a:cubicBezTo>
                  <a:cubicBezTo>
                    <a:pt x="4" y="36"/>
                    <a:pt x="4" y="36"/>
                    <a:pt x="4" y="36"/>
                  </a:cubicBezTo>
                  <a:cubicBezTo>
                    <a:pt x="4" y="43"/>
                    <a:pt x="4" y="50"/>
                    <a:pt x="7" y="56"/>
                  </a:cubicBezTo>
                  <a:cubicBezTo>
                    <a:pt x="8" y="59"/>
                    <a:pt x="10" y="62"/>
                    <a:pt x="12" y="65"/>
                  </a:cubicBezTo>
                  <a:cubicBezTo>
                    <a:pt x="14" y="68"/>
                    <a:pt x="17" y="71"/>
                    <a:pt x="20" y="73"/>
                  </a:cubicBezTo>
                  <a:cubicBezTo>
                    <a:pt x="22" y="75"/>
                    <a:pt x="25" y="76"/>
                    <a:pt x="29" y="78"/>
                  </a:cubicBezTo>
                  <a:cubicBezTo>
                    <a:pt x="32" y="79"/>
                    <a:pt x="35" y="80"/>
                    <a:pt x="39" y="80"/>
                  </a:cubicBezTo>
                  <a:cubicBezTo>
                    <a:pt x="41" y="81"/>
                    <a:pt x="43" y="81"/>
                    <a:pt x="46" y="81"/>
                  </a:cubicBezTo>
                  <a:cubicBezTo>
                    <a:pt x="50" y="81"/>
                    <a:pt x="55" y="80"/>
                    <a:pt x="59" y="79"/>
                  </a:cubicBezTo>
                  <a:cubicBezTo>
                    <a:pt x="63" y="78"/>
                    <a:pt x="66" y="76"/>
                    <a:pt x="69" y="74"/>
                  </a:cubicBezTo>
                  <a:cubicBezTo>
                    <a:pt x="72" y="73"/>
                    <a:pt x="74" y="70"/>
                    <a:pt x="77" y="67"/>
                  </a:cubicBezTo>
                  <a:cubicBezTo>
                    <a:pt x="79" y="65"/>
                    <a:pt x="81" y="62"/>
                    <a:pt x="82" y="58"/>
                  </a:cubicBezTo>
                  <a:cubicBezTo>
                    <a:pt x="84" y="55"/>
                    <a:pt x="85" y="52"/>
                    <a:pt x="85" y="48"/>
                  </a:cubicBezTo>
                  <a:cubicBezTo>
                    <a:pt x="85" y="48"/>
                    <a:pt x="86" y="48"/>
                    <a:pt x="86" y="49"/>
                  </a:cubicBezTo>
                  <a:cubicBezTo>
                    <a:pt x="86" y="49"/>
                    <a:pt x="86" y="49"/>
                    <a:pt x="87" y="49"/>
                  </a:cubicBezTo>
                  <a:cubicBezTo>
                    <a:pt x="87" y="49"/>
                    <a:pt x="87" y="49"/>
                    <a:pt x="87" y="49"/>
                  </a:cubicBezTo>
                  <a:cubicBezTo>
                    <a:pt x="87" y="49"/>
                    <a:pt x="87" y="49"/>
                    <a:pt x="88" y="49"/>
                  </a:cubicBezTo>
                  <a:cubicBezTo>
                    <a:pt x="88" y="49"/>
                    <a:pt x="88" y="49"/>
                    <a:pt x="88" y="49"/>
                  </a:cubicBezTo>
                  <a:cubicBezTo>
                    <a:pt x="89" y="48"/>
                    <a:pt x="89" y="48"/>
                    <a:pt x="89" y="47"/>
                  </a:cubicBezTo>
                  <a:cubicBezTo>
                    <a:pt x="90" y="47"/>
                    <a:pt x="90" y="46"/>
                    <a:pt x="91" y="45"/>
                  </a:cubicBezTo>
                  <a:cubicBezTo>
                    <a:pt x="91" y="44"/>
                    <a:pt x="91" y="43"/>
                    <a:pt x="91" y="42"/>
                  </a:cubicBezTo>
                  <a:cubicBezTo>
                    <a:pt x="91" y="42"/>
                    <a:pt x="91" y="42"/>
                    <a:pt x="91" y="42"/>
                  </a:cubicBezTo>
                  <a:cubicBezTo>
                    <a:pt x="91" y="41"/>
                    <a:pt x="91" y="40"/>
                    <a:pt x="91" y="40"/>
                  </a:cubicBezTo>
                  <a:cubicBezTo>
                    <a:pt x="91" y="39"/>
                    <a:pt x="91" y="39"/>
                    <a:pt x="91" y="38"/>
                  </a:cubicBezTo>
                  <a:close/>
                  <a:moveTo>
                    <a:pt x="81" y="14"/>
                  </a:moveTo>
                  <a:cubicBezTo>
                    <a:pt x="81" y="13"/>
                    <a:pt x="82" y="13"/>
                    <a:pt x="82" y="13"/>
                  </a:cubicBezTo>
                  <a:cubicBezTo>
                    <a:pt x="83" y="12"/>
                    <a:pt x="83" y="12"/>
                    <a:pt x="84" y="12"/>
                  </a:cubicBezTo>
                  <a:cubicBezTo>
                    <a:pt x="84" y="12"/>
                    <a:pt x="85" y="13"/>
                    <a:pt x="85" y="13"/>
                  </a:cubicBezTo>
                  <a:cubicBezTo>
                    <a:pt x="86" y="14"/>
                    <a:pt x="86" y="14"/>
                    <a:pt x="86" y="15"/>
                  </a:cubicBezTo>
                  <a:cubicBezTo>
                    <a:pt x="87" y="16"/>
                    <a:pt x="88" y="17"/>
                    <a:pt x="88" y="18"/>
                  </a:cubicBezTo>
                  <a:cubicBezTo>
                    <a:pt x="89" y="20"/>
                    <a:pt x="89" y="21"/>
                    <a:pt x="89" y="22"/>
                  </a:cubicBezTo>
                  <a:cubicBezTo>
                    <a:pt x="89" y="24"/>
                    <a:pt x="90" y="25"/>
                    <a:pt x="89" y="26"/>
                  </a:cubicBezTo>
                  <a:cubicBezTo>
                    <a:pt x="89" y="27"/>
                    <a:pt x="89" y="28"/>
                    <a:pt x="89" y="28"/>
                  </a:cubicBezTo>
                  <a:cubicBezTo>
                    <a:pt x="89" y="28"/>
                    <a:pt x="88" y="29"/>
                    <a:pt x="88" y="29"/>
                  </a:cubicBezTo>
                  <a:cubicBezTo>
                    <a:pt x="87" y="29"/>
                    <a:pt x="87" y="29"/>
                    <a:pt x="86" y="28"/>
                  </a:cubicBezTo>
                  <a:cubicBezTo>
                    <a:pt x="85" y="28"/>
                    <a:pt x="85" y="28"/>
                    <a:pt x="84" y="28"/>
                  </a:cubicBezTo>
                  <a:cubicBezTo>
                    <a:pt x="84" y="28"/>
                    <a:pt x="84" y="28"/>
                    <a:pt x="84" y="28"/>
                  </a:cubicBezTo>
                  <a:cubicBezTo>
                    <a:pt x="84" y="27"/>
                    <a:pt x="84" y="27"/>
                    <a:pt x="84" y="26"/>
                  </a:cubicBezTo>
                  <a:cubicBezTo>
                    <a:pt x="83" y="23"/>
                    <a:pt x="81" y="20"/>
                    <a:pt x="79" y="17"/>
                  </a:cubicBezTo>
                  <a:cubicBezTo>
                    <a:pt x="79" y="17"/>
                    <a:pt x="79" y="17"/>
                    <a:pt x="79" y="17"/>
                  </a:cubicBezTo>
                  <a:cubicBezTo>
                    <a:pt x="79" y="16"/>
                    <a:pt x="80" y="15"/>
                    <a:pt x="81" y="14"/>
                  </a:cubicBezTo>
                  <a:close/>
                  <a:moveTo>
                    <a:pt x="9" y="18"/>
                  </a:moveTo>
                  <a:cubicBezTo>
                    <a:pt x="8" y="18"/>
                    <a:pt x="8" y="18"/>
                    <a:pt x="7" y="18"/>
                  </a:cubicBezTo>
                  <a:cubicBezTo>
                    <a:pt x="7" y="18"/>
                    <a:pt x="7" y="17"/>
                    <a:pt x="7" y="17"/>
                  </a:cubicBezTo>
                  <a:cubicBezTo>
                    <a:pt x="6" y="16"/>
                    <a:pt x="6" y="16"/>
                    <a:pt x="7" y="15"/>
                  </a:cubicBezTo>
                  <a:cubicBezTo>
                    <a:pt x="7" y="14"/>
                    <a:pt x="7" y="13"/>
                    <a:pt x="8" y="12"/>
                  </a:cubicBezTo>
                  <a:cubicBezTo>
                    <a:pt x="9" y="11"/>
                    <a:pt x="9" y="10"/>
                    <a:pt x="10" y="8"/>
                  </a:cubicBezTo>
                  <a:cubicBezTo>
                    <a:pt x="11" y="7"/>
                    <a:pt x="12" y="6"/>
                    <a:pt x="13" y="5"/>
                  </a:cubicBezTo>
                  <a:cubicBezTo>
                    <a:pt x="14" y="5"/>
                    <a:pt x="14" y="5"/>
                    <a:pt x="15" y="4"/>
                  </a:cubicBezTo>
                  <a:cubicBezTo>
                    <a:pt x="15" y="4"/>
                    <a:pt x="16" y="4"/>
                    <a:pt x="16" y="4"/>
                  </a:cubicBezTo>
                  <a:cubicBezTo>
                    <a:pt x="16" y="4"/>
                    <a:pt x="16" y="4"/>
                    <a:pt x="16" y="4"/>
                  </a:cubicBezTo>
                  <a:cubicBezTo>
                    <a:pt x="17" y="4"/>
                    <a:pt x="17" y="4"/>
                    <a:pt x="18" y="4"/>
                  </a:cubicBezTo>
                  <a:cubicBezTo>
                    <a:pt x="18" y="5"/>
                    <a:pt x="18" y="5"/>
                    <a:pt x="19" y="6"/>
                  </a:cubicBezTo>
                  <a:cubicBezTo>
                    <a:pt x="19" y="7"/>
                    <a:pt x="19" y="8"/>
                    <a:pt x="20" y="9"/>
                  </a:cubicBezTo>
                  <a:cubicBezTo>
                    <a:pt x="19" y="9"/>
                    <a:pt x="18" y="10"/>
                    <a:pt x="18" y="10"/>
                  </a:cubicBezTo>
                  <a:cubicBezTo>
                    <a:pt x="15" y="12"/>
                    <a:pt x="13" y="15"/>
                    <a:pt x="11" y="17"/>
                  </a:cubicBezTo>
                  <a:cubicBezTo>
                    <a:pt x="11" y="18"/>
                    <a:pt x="11" y="18"/>
                    <a:pt x="11" y="18"/>
                  </a:cubicBezTo>
                  <a:cubicBezTo>
                    <a:pt x="11" y="18"/>
                    <a:pt x="11" y="18"/>
                    <a:pt x="11" y="18"/>
                  </a:cubicBezTo>
                  <a:cubicBezTo>
                    <a:pt x="10" y="18"/>
                    <a:pt x="10" y="18"/>
                    <a:pt x="9" y="18"/>
                  </a:cubicBezTo>
                  <a:close/>
                  <a:moveTo>
                    <a:pt x="4" y="35"/>
                  </a:moveTo>
                  <a:cubicBezTo>
                    <a:pt x="3" y="35"/>
                    <a:pt x="3" y="35"/>
                    <a:pt x="3" y="35"/>
                  </a:cubicBezTo>
                  <a:cubicBezTo>
                    <a:pt x="3" y="35"/>
                    <a:pt x="2" y="35"/>
                    <a:pt x="2" y="34"/>
                  </a:cubicBezTo>
                  <a:cubicBezTo>
                    <a:pt x="2" y="33"/>
                    <a:pt x="2" y="32"/>
                    <a:pt x="2" y="31"/>
                  </a:cubicBezTo>
                  <a:cubicBezTo>
                    <a:pt x="1" y="30"/>
                    <a:pt x="1" y="30"/>
                    <a:pt x="1" y="29"/>
                  </a:cubicBezTo>
                  <a:cubicBezTo>
                    <a:pt x="1" y="28"/>
                    <a:pt x="1" y="27"/>
                    <a:pt x="2" y="27"/>
                  </a:cubicBezTo>
                  <a:cubicBezTo>
                    <a:pt x="2" y="26"/>
                    <a:pt x="2" y="26"/>
                    <a:pt x="2" y="26"/>
                  </a:cubicBezTo>
                  <a:cubicBezTo>
                    <a:pt x="3" y="25"/>
                    <a:pt x="3" y="25"/>
                    <a:pt x="3" y="25"/>
                  </a:cubicBezTo>
                  <a:cubicBezTo>
                    <a:pt x="4" y="25"/>
                    <a:pt x="4" y="25"/>
                    <a:pt x="5" y="25"/>
                  </a:cubicBezTo>
                  <a:cubicBezTo>
                    <a:pt x="6" y="25"/>
                    <a:pt x="7" y="25"/>
                    <a:pt x="7" y="25"/>
                  </a:cubicBezTo>
                  <a:cubicBezTo>
                    <a:pt x="7" y="25"/>
                    <a:pt x="7" y="26"/>
                    <a:pt x="7" y="26"/>
                  </a:cubicBezTo>
                  <a:cubicBezTo>
                    <a:pt x="6" y="29"/>
                    <a:pt x="5" y="32"/>
                    <a:pt x="5" y="35"/>
                  </a:cubicBezTo>
                  <a:cubicBezTo>
                    <a:pt x="4" y="35"/>
                    <a:pt x="4" y="35"/>
                    <a:pt x="4" y="35"/>
                  </a:cubicBezTo>
                  <a:close/>
                  <a:moveTo>
                    <a:pt x="81" y="58"/>
                  </a:moveTo>
                  <a:cubicBezTo>
                    <a:pt x="80" y="61"/>
                    <a:pt x="78" y="64"/>
                    <a:pt x="76" y="66"/>
                  </a:cubicBezTo>
                  <a:cubicBezTo>
                    <a:pt x="73" y="69"/>
                    <a:pt x="71" y="71"/>
                    <a:pt x="68" y="73"/>
                  </a:cubicBezTo>
                  <a:cubicBezTo>
                    <a:pt x="65" y="75"/>
                    <a:pt x="62" y="76"/>
                    <a:pt x="59" y="77"/>
                  </a:cubicBezTo>
                  <a:cubicBezTo>
                    <a:pt x="54" y="79"/>
                    <a:pt x="50" y="79"/>
                    <a:pt x="46" y="79"/>
                  </a:cubicBezTo>
                  <a:cubicBezTo>
                    <a:pt x="43" y="79"/>
                    <a:pt x="41" y="79"/>
                    <a:pt x="39" y="79"/>
                  </a:cubicBezTo>
                  <a:cubicBezTo>
                    <a:pt x="36" y="78"/>
                    <a:pt x="32" y="77"/>
                    <a:pt x="29" y="76"/>
                  </a:cubicBezTo>
                  <a:cubicBezTo>
                    <a:pt x="26" y="75"/>
                    <a:pt x="23" y="73"/>
                    <a:pt x="20" y="71"/>
                  </a:cubicBezTo>
                  <a:cubicBezTo>
                    <a:pt x="18" y="69"/>
                    <a:pt x="15" y="67"/>
                    <a:pt x="13" y="64"/>
                  </a:cubicBezTo>
                  <a:cubicBezTo>
                    <a:pt x="11" y="62"/>
                    <a:pt x="9" y="59"/>
                    <a:pt x="8" y="56"/>
                  </a:cubicBezTo>
                  <a:cubicBezTo>
                    <a:pt x="5" y="49"/>
                    <a:pt x="4" y="42"/>
                    <a:pt x="5" y="35"/>
                  </a:cubicBezTo>
                  <a:cubicBezTo>
                    <a:pt x="6" y="32"/>
                    <a:pt x="6" y="29"/>
                    <a:pt x="8" y="26"/>
                  </a:cubicBezTo>
                  <a:cubicBezTo>
                    <a:pt x="8" y="24"/>
                    <a:pt x="9" y="23"/>
                    <a:pt x="10" y="22"/>
                  </a:cubicBezTo>
                  <a:cubicBezTo>
                    <a:pt x="10" y="20"/>
                    <a:pt x="11" y="19"/>
                    <a:pt x="12" y="18"/>
                  </a:cubicBezTo>
                  <a:cubicBezTo>
                    <a:pt x="14" y="15"/>
                    <a:pt x="16" y="13"/>
                    <a:pt x="18" y="11"/>
                  </a:cubicBezTo>
                  <a:cubicBezTo>
                    <a:pt x="20" y="10"/>
                    <a:pt x="21" y="9"/>
                    <a:pt x="22" y="8"/>
                  </a:cubicBezTo>
                  <a:cubicBezTo>
                    <a:pt x="22" y="8"/>
                    <a:pt x="23" y="8"/>
                    <a:pt x="23" y="8"/>
                  </a:cubicBezTo>
                  <a:cubicBezTo>
                    <a:pt x="23" y="8"/>
                    <a:pt x="23" y="8"/>
                    <a:pt x="23" y="8"/>
                  </a:cubicBezTo>
                  <a:cubicBezTo>
                    <a:pt x="24" y="7"/>
                    <a:pt x="24" y="7"/>
                    <a:pt x="24" y="7"/>
                  </a:cubicBezTo>
                  <a:cubicBezTo>
                    <a:pt x="24" y="7"/>
                    <a:pt x="24" y="7"/>
                    <a:pt x="24" y="7"/>
                  </a:cubicBezTo>
                  <a:cubicBezTo>
                    <a:pt x="24" y="7"/>
                    <a:pt x="24" y="7"/>
                    <a:pt x="24" y="7"/>
                  </a:cubicBezTo>
                  <a:cubicBezTo>
                    <a:pt x="24" y="7"/>
                    <a:pt x="25" y="6"/>
                    <a:pt x="25" y="6"/>
                  </a:cubicBezTo>
                  <a:cubicBezTo>
                    <a:pt x="25" y="7"/>
                    <a:pt x="25" y="7"/>
                    <a:pt x="25" y="7"/>
                  </a:cubicBezTo>
                  <a:cubicBezTo>
                    <a:pt x="26" y="6"/>
                    <a:pt x="26" y="6"/>
                    <a:pt x="26" y="6"/>
                  </a:cubicBezTo>
                  <a:cubicBezTo>
                    <a:pt x="26" y="6"/>
                    <a:pt x="26" y="6"/>
                    <a:pt x="26" y="6"/>
                  </a:cubicBezTo>
                  <a:cubicBezTo>
                    <a:pt x="26" y="6"/>
                    <a:pt x="27" y="6"/>
                    <a:pt x="27" y="6"/>
                  </a:cubicBezTo>
                  <a:cubicBezTo>
                    <a:pt x="27" y="6"/>
                    <a:pt x="27" y="6"/>
                    <a:pt x="27" y="6"/>
                  </a:cubicBezTo>
                  <a:cubicBezTo>
                    <a:pt x="28" y="5"/>
                    <a:pt x="28" y="5"/>
                    <a:pt x="29" y="5"/>
                  </a:cubicBezTo>
                  <a:cubicBezTo>
                    <a:pt x="29" y="5"/>
                    <a:pt x="30" y="4"/>
                    <a:pt x="31" y="4"/>
                  </a:cubicBezTo>
                  <a:cubicBezTo>
                    <a:pt x="31" y="4"/>
                    <a:pt x="31" y="4"/>
                    <a:pt x="31" y="4"/>
                  </a:cubicBezTo>
                  <a:cubicBezTo>
                    <a:pt x="31" y="3"/>
                    <a:pt x="32" y="3"/>
                    <a:pt x="32" y="3"/>
                  </a:cubicBezTo>
                  <a:cubicBezTo>
                    <a:pt x="33" y="3"/>
                    <a:pt x="33" y="3"/>
                    <a:pt x="34" y="3"/>
                  </a:cubicBezTo>
                  <a:cubicBezTo>
                    <a:pt x="34" y="3"/>
                    <a:pt x="34" y="3"/>
                    <a:pt x="34" y="3"/>
                  </a:cubicBezTo>
                  <a:cubicBezTo>
                    <a:pt x="34" y="3"/>
                    <a:pt x="34" y="3"/>
                    <a:pt x="34" y="3"/>
                  </a:cubicBezTo>
                  <a:cubicBezTo>
                    <a:pt x="34" y="3"/>
                    <a:pt x="35" y="3"/>
                    <a:pt x="35" y="3"/>
                  </a:cubicBezTo>
                  <a:cubicBezTo>
                    <a:pt x="35" y="3"/>
                    <a:pt x="36" y="3"/>
                    <a:pt x="36" y="3"/>
                  </a:cubicBezTo>
                  <a:cubicBezTo>
                    <a:pt x="37" y="3"/>
                    <a:pt x="37" y="2"/>
                    <a:pt x="38" y="2"/>
                  </a:cubicBezTo>
                  <a:cubicBezTo>
                    <a:pt x="38" y="2"/>
                    <a:pt x="38" y="2"/>
                    <a:pt x="38" y="2"/>
                  </a:cubicBezTo>
                  <a:cubicBezTo>
                    <a:pt x="39" y="3"/>
                    <a:pt x="39" y="3"/>
                    <a:pt x="39" y="3"/>
                  </a:cubicBezTo>
                  <a:cubicBezTo>
                    <a:pt x="39" y="3"/>
                    <a:pt x="39" y="3"/>
                    <a:pt x="40" y="3"/>
                  </a:cubicBezTo>
                  <a:cubicBezTo>
                    <a:pt x="40" y="3"/>
                    <a:pt x="41" y="3"/>
                    <a:pt x="41" y="3"/>
                  </a:cubicBezTo>
                  <a:cubicBezTo>
                    <a:pt x="41" y="2"/>
                    <a:pt x="42" y="2"/>
                    <a:pt x="42" y="2"/>
                  </a:cubicBezTo>
                  <a:cubicBezTo>
                    <a:pt x="42" y="2"/>
                    <a:pt x="42" y="2"/>
                    <a:pt x="42" y="2"/>
                  </a:cubicBezTo>
                  <a:cubicBezTo>
                    <a:pt x="42" y="2"/>
                    <a:pt x="42" y="3"/>
                    <a:pt x="42" y="3"/>
                  </a:cubicBezTo>
                  <a:cubicBezTo>
                    <a:pt x="41" y="4"/>
                    <a:pt x="41" y="4"/>
                    <a:pt x="40" y="5"/>
                  </a:cubicBezTo>
                  <a:cubicBezTo>
                    <a:pt x="40" y="5"/>
                    <a:pt x="39" y="6"/>
                    <a:pt x="39" y="6"/>
                  </a:cubicBezTo>
                  <a:cubicBezTo>
                    <a:pt x="38" y="7"/>
                    <a:pt x="38" y="7"/>
                    <a:pt x="37" y="7"/>
                  </a:cubicBezTo>
                  <a:cubicBezTo>
                    <a:pt x="36" y="8"/>
                    <a:pt x="36" y="8"/>
                    <a:pt x="36" y="8"/>
                  </a:cubicBezTo>
                  <a:cubicBezTo>
                    <a:pt x="37" y="8"/>
                    <a:pt x="37" y="8"/>
                    <a:pt x="37" y="8"/>
                  </a:cubicBezTo>
                  <a:cubicBezTo>
                    <a:pt x="37" y="8"/>
                    <a:pt x="37" y="8"/>
                    <a:pt x="38" y="8"/>
                  </a:cubicBezTo>
                  <a:cubicBezTo>
                    <a:pt x="38" y="8"/>
                    <a:pt x="39" y="8"/>
                    <a:pt x="40" y="7"/>
                  </a:cubicBezTo>
                  <a:cubicBezTo>
                    <a:pt x="40" y="7"/>
                    <a:pt x="41" y="6"/>
                    <a:pt x="42" y="6"/>
                  </a:cubicBezTo>
                  <a:cubicBezTo>
                    <a:pt x="42" y="5"/>
                    <a:pt x="43" y="4"/>
                    <a:pt x="43" y="3"/>
                  </a:cubicBezTo>
                  <a:cubicBezTo>
                    <a:pt x="43" y="3"/>
                    <a:pt x="43" y="3"/>
                    <a:pt x="43" y="2"/>
                  </a:cubicBezTo>
                  <a:cubicBezTo>
                    <a:pt x="43" y="2"/>
                    <a:pt x="43" y="2"/>
                    <a:pt x="43" y="2"/>
                  </a:cubicBezTo>
                  <a:cubicBezTo>
                    <a:pt x="43" y="3"/>
                    <a:pt x="44" y="3"/>
                    <a:pt x="44" y="3"/>
                  </a:cubicBezTo>
                  <a:cubicBezTo>
                    <a:pt x="44" y="3"/>
                    <a:pt x="44" y="3"/>
                    <a:pt x="44" y="3"/>
                  </a:cubicBezTo>
                  <a:cubicBezTo>
                    <a:pt x="44" y="3"/>
                    <a:pt x="44" y="3"/>
                    <a:pt x="44" y="3"/>
                  </a:cubicBezTo>
                  <a:cubicBezTo>
                    <a:pt x="44" y="3"/>
                    <a:pt x="44" y="3"/>
                    <a:pt x="44" y="3"/>
                  </a:cubicBezTo>
                  <a:cubicBezTo>
                    <a:pt x="44" y="3"/>
                    <a:pt x="44" y="3"/>
                    <a:pt x="45" y="3"/>
                  </a:cubicBezTo>
                  <a:cubicBezTo>
                    <a:pt x="44" y="3"/>
                    <a:pt x="44" y="3"/>
                    <a:pt x="44" y="3"/>
                  </a:cubicBezTo>
                  <a:cubicBezTo>
                    <a:pt x="44" y="4"/>
                    <a:pt x="44" y="4"/>
                    <a:pt x="44" y="4"/>
                  </a:cubicBezTo>
                  <a:cubicBezTo>
                    <a:pt x="44" y="4"/>
                    <a:pt x="44" y="5"/>
                    <a:pt x="44" y="5"/>
                  </a:cubicBezTo>
                  <a:cubicBezTo>
                    <a:pt x="44" y="6"/>
                    <a:pt x="44" y="6"/>
                    <a:pt x="44" y="6"/>
                  </a:cubicBezTo>
                  <a:cubicBezTo>
                    <a:pt x="44" y="7"/>
                    <a:pt x="44" y="7"/>
                    <a:pt x="44" y="7"/>
                  </a:cubicBezTo>
                  <a:cubicBezTo>
                    <a:pt x="44" y="8"/>
                    <a:pt x="43" y="9"/>
                    <a:pt x="43" y="9"/>
                  </a:cubicBezTo>
                  <a:cubicBezTo>
                    <a:pt x="43" y="10"/>
                    <a:pt x="43" y="10"/>
                    <a:pt x="42" y="10"/>
                  </a:cubicBezTo>
                  <a:cubicBezTo>
                    <a:pt x="42" y="10"/>
                    <a:pt x="42" y="11"/>
                    <a:pt x="42" y="11"/>
                  </a:cubicBezTo>
                  <a:cubicBezTo>
                    <a:pt x="42" y="11"/>
                    <a:pt x="41" y="12"/>
                    <a:pt x="41" y="12"/>
                  </a:cubicBezTo>
                  <a:cubicBezTo>
                    <a:pt x="41" y="13"/>
                    <a:pt x="41" y="13"/>
                    <a:pt x="41" y="13"/>
                  </a:cubicBezTo>
                  <a:cubicBezTo>
                    <a:pt x="40" y="14"/>
                    <a:pt x="39" y="15"/>
                    <a:pt x="38" y="16"/>
                  </a:cubicBezTo>
                  <a:cubicBezTo>
                    <a:pt x="38" y="16"/>
                    <a:pt x="38" y="16"/>
                    <a:pt x="38" y="16"/>
                  </a:cubicBezTo>
                  <a:cubicBezTo>
                    <a:pt x="38" y="16"/>
                    <a:pt x="38" y="16"/>
                    <a:pt x="38" y="16"/>
                  </a:cubicBezTo>
                  <a:cubicBezTo>
                    <a:pt x="39" y="16"/>
                    <a:pt x="39" y="16"/>
                    <a:pt x="39" y="16"/>
                  </a:cubicBezTo>
                  <a:cubicBezTo>
                    <a:pt x="40" y="16"/>
                    <a:pt x="41" y="15"/>
                    <a:pt x="42" y="14"/>
                  </a:cubicBezTo>
                  <a:cubicBezTo>
                    <a:pt x="43" y="13"/>
                    <a:pt x="43" y="13"/>
                    <a:pt x="43" y="12"/>
                  </a:cubicBezTo>
                  <a:cubicBezTo>
                    <a:pt x="43" y="11"/>
                    <a:pt x="44" y="11"/>
                    <a:pt x="44" y="11"/>
                  </a:cubicBezTo>
                  <a:cubicBezTo>
                    <a:pt x="44" y="10"/>
                    <a:pt x="44" y="10"/>
                    <a:pt x="44" y="10"/>
                  </a:cubicBezTo>
                  <a:cubicBezTo>
                    <a:pt x="44" y="10"/>
                    <a:pt x="44" y="10"/>
                    <a:pt x="44" y="10"/>
                  </a:cubicBezTo>
                  <a:cubicBezTo>
                    <a:pt x="44" y="9"/>
                    <a:pt x="44" y="8"/>
                    <a:pt x="45" y="8"/>
                  </a:cubicBezTo>
                  <a:cubicBezTo>
                    <a:pt x="45" y="7"/>
                    <a:pt x="45" y="7"/>
                    <a:pt x="45" y="7"/>
                  </a:cubicBezTo>
                  <a:cubicBezTo>
                    <a:pt x="45" y="7"/>
                    <a:pt x="45" y="6"/>
                    <a:pt x="45" y="6"/>
                  </a:cubicBezTo>
                  <a:cubicBezTo>
                    <a:pt x="46" y="5"/>
                    <a:pt x="46" y="4"/>
                    <a:pt x="46" y="4"/>
                  </a:cubicBezTo>
                  <a:cubicBezTo>
                    <a:pt x="46" y="3"/>
                    <a:pt x="46" y="3"/>
                    <a:pt x="46" y="2"/>
                  </a:cubicBezTo>
                  <a:cubicBezTo>
                    <a:pt x="46" y="2"/>
                    <a:pt x="46" y="2"/>
                    <a:pt x="46" y="2"/>
                  </a:cubicBezTo>
                  <a:cubicBezTo>
                    <a:pt x="46" y="3"/>
                    <a:pt x="46" y="3"/>
                    <a:pt x="46" y="3"/>
                  </a:cubicBezTo>
                  <a:cubicBezTo>
                    <a:pt x="46" y="3"/>
                    <a:pt x="47" y="3"/>
                    <a:pt x="47" y="3"/>
                  </a:cubicBezTo>
                  <a:cubicBezTo>
                    <a:pt x="47" y="3"/>
                    <a:pt x="47" y="3"/>
                    <a:pt x="47" y="3"/>
                  </a:cubicBezTo>
                  <a:cubicBezTo>
                    <a:pt x="47" y="3"/>
                    <a:pt x="47" y="3"/>
                    <a:pt x="48" y="3"/>
                  </a:cubicBezTo>
                  <a:cubicBezTo>
                    <a:pt x="48" y="3"/>
                    <a:pt x="48" y="3"/>
                    <a:pt x="48" y="3"/>
                  </a:cubicBezTo>
                  <a:cubicBezTo>
                    <a:pt x="48" y="4"/>
                    <a:pt x="48" y="4"/>
                    <a:pt x="48" y="4"/>
                  </a:cubicBezTo>
                  <a:cubicBezTo>
                    <a:pt x="48" y="5"/>
                    <a:pt x="48" y="5"/>
                    <a:pt x="48" y="6"/>
                  </a:cubicBezTo>
                  <a:cubicBezTo>
                    <a:pt x="48" y="6"/>
                    <a:pt x="48" y="6"/>
                    <a:pt x="48" y="6"/>
                  </a:cubicBezTo>
                  <a:cubicBezTo>
                    <a:pt x="48" y="6"/>
                    <a:pt x="48" y="7"/>
                    <a:pt x="48" y="7"/>
                  </a:cubicBezTo>
                  <a:cubicBezTo>
                    <a:pt x="48" y="8"/>
                    <a:pt x="48" y="8"/>
                    <a:pt x="48" y="9"/>
                  </a:cubicBezTo>
                  <a:cubicBezTo>
                    <a:pt x="48" y="9"/>
                    <a:pt x="48" y="10"/>
                    <a:pt x="47" y="10"/>
                  </a:cubicBezTo>
                  <a:cubicBezTo>
                    <a:pt x="47" y="11"/>
                    <a:pt x="47" y="11"/>
                    <a:pt x="47" y="11"/>
                  </a:cubicBezTo>
                  <a:cubicBezTo>
                    <a:pt x="47" y="11"/>
                    <a:pt x="47" y="11"/>
                    <a:pt x="47" y="12"/>
                  </a:cubicBezTo>
                  <a:cubicBezTo>
                    <a:pt x="46" y="12"/>
                    <a:pt x="46" y="12"/>
                    <a:pt x="46" y="12"/>
                  </a:cubicBezTo>
                  <a:cubicBezTo>
                    <a:pt x="46" y="13"/>
                    <a:pt x="46" y="14"/>
                    <a:pt x="46" y="14"/>
                  </a:cubicBezTo>
                  <a:cubicBezTo>
                    <a:pt x="45" y="15"/>
                    <a:pt x="45" y="15"/>
                    <a:pt x="45" y="16"/>
                  </a:cubicBezTo>
                  <a:cubicBezTo>
                    <a:pt x="45" y="16"/>
                    <a:pt x="45" y="16"/>
                    <a:pt x="45" y="16"/>
                  </a:cubicBezTo>
                  <a:cubicBezTo>
                    <a:pt x="45" y="16"/>
                    <a:pt x="45" y="16"/>
                    <a:pt x="45" y="16"/>
                  </a:cubicBezTo>
                  <a:cubicBezTo>
                    <a:pt x="45" y="16"/>
                    <a:pt x="45" y="16"/>
                    <a:pt x="45" y="16"/>
                  </a:cubicBezTo>
                  <a:cubicBezTo>
                    <a:pt x="46" y="15"/>
                    <a:pt x="47" y="14"/>
                    <a:pt x="48" y="13"/>
                  </a:cubicBezTo>
                  <a:cubicBezTo>
                    <a:pt x="48" y="13"/>
                    <a:pt x="48" y="12"/>
                    <a:pt x="49" y="11"/>
                  </a:cubicBezTo>
                  <a:cubicBezTo>
                    <a:pt x="49" y="11"/>
                    <a:pt x="49" y="11"/>
                    <a:pt x="49" y="10"/>
                  </a:cubicBezTo>
                  <a:cubicBezTo>
                    <a:pt x="49" y="10"/>
                    <a:pt x="49" y="10"/>
                    <a:pt x="49" y="9"/>
                  </a:cubicBezTo>
                  <a:cubicBezTo>
                    <a:pt x="49" y="9"/>
                    <a:pt x="49" y="9"/>
                    <a:pt x="49" y="9"/>
                  </a:cubicBezTo>
                  <a:cubicBezTo>
                    <a:pt x="49" y="9"/>
                    <a:pt x="49" y="8"/>
                    <a:pt x="49" y="7"/>
                  </a:cubicBezTo>
                  <a:cubicBezTo>
                    <a:pt x="49" y="7"/>
                    <a:pt x="49" y="7"/>
                    <a:pt x="49" y="7"/>
                  </a:cubicBezTo>
                  <a:cubicBezTo>
                    <a:pt x="49" y="6"/>
                    <a:pt x="49" y="6"/>
                    <a:pt x="49" y="5"/>
                  </a:cubicBezTo>
                  <a:cubicBezTo>
                    <a:pt x="49" y="5"/>
                    <a:pt x="49" y="4"/>
                    <a:pt x="49" y="3"/>
                  </a:cubicBezTo>
                  <a:cubicBezTo>
                    <a:pt x="49" y="3"/>
                    <a:pt x="49" y="3"/>
                    <a:pt x="49" y="3"/>
                  </a:cubicBezTo>
                  <a:cubicBezTo>
                    <a:pt x="49" y="2"/>
                    <a:pt x="49" y="2"/>
                    <a:pt x="49" y="2"/>
                  </a:cubicBezTo>
                  <a:cubicBezTo>
                    <a:pt x="49" y="2"/>
                    <a:pt x="49" y="2"/>
                    <a:pt x="49" y="2"/>
                  </a:cubicBezTo>
                  <a:cubicBezTo>
                    <a:pt x="49" y="2"/>
                    <a:pt x="49" y="2"/>
                    <a:pt x="50" y="2"/>
                  </a:cubicBezTo>
                  <a:cubicBezTo>
                    <a:pt x="50" y="2"/>
                    <a:pt x="50" y="3"/>
                    <a:pt x="50" y="3"/>
                  </a:cubicBezTo>
                  <a:cubicBezTo>
                    <a:pt x="51" y="3"/>
                    <a:pt x="51" y="4"/>
                    <a:pt x="51" y="5"/>
                  </a:cubicBezTo>
                  <a:cubicBezTo>
                    <a:pt x="51" y="6"/>
                    <a:pt x="51" y="6"/>
                    <a:pt x="51" y="7"/>
                  </a:cubicBezTo>
                  <a:cubicBezTo>
                    <a:pt x="51" y="8"/>
                    <a:pt x="51" y="9"/>
                    <a:pt x="51" y="10"/>
                  </a:cubicBezTo>
                  <a:cubicBezTo>
                    <a:pt x="51" y="11"/>
                    <a:pt x="51" y="12"/>
                    <a:pt x="51" y="13"/>
                  </a:cubicBezTo>
                  <a:cubicBezTo>
                    <a:pt x="51" y="14"/>
                    <a:pt x="51" y="14"/>
                    <a:pt x="51" y="14"/>
                  </a:cubicBezTo>
                  <a:cubicBezTo>
                    <a:pt x="51" y="13"/>
                    <a:pt x="51" y="13"/>
                    <a:pt x="51" y="13"/>
                  </a:cubicBezTo>
                  <a:cubicBezTo>
                    <a:pt x="52" y="12"/>
                    <a:pt x="52" y="11"/>
                    <a:pt x="53" y="10"/>
                  </a:cubicBezTo>
                  <a:cubicBezTo>
                    <a:pt x="53" y="9"/>
                    <a:pt x="53" y="8"/>
                    <a:pt x="53" y="7"/>
                  </a:cubicBezTo>
                  <a:cubicBezTo>
                    <a:pt x="53" y="6"/>
                    <a:pt x="52" y="5"/>
                    <a:pt x="52" y="4"/>
                  </a:cubicBezTo>
                  <a:cubicBezTo>
                    <a:pt x="52" y="4"/>
                    <a:pt x="52" y="3"/>
                    <a:pt x="52" y="3"/>
                  </a:cubicBezTo>
                  <a:cubicBezTo>
                    <a:pt x="52" y="3"/>
                    <a:pt x="52" y="3"/>
                    <a:pt x="52" y="3"/>
                  </a:cubicBezTo>
                  <a:cubicBezTo>
                    <a:pt x="53" y="3"/>
                    <a:pt x="53" y="3"/>
                    <a:pt x="53" y="3"/>
                  </a:cubicBezTo>
                  <a:cubicBezTo>
                    <a:pt x="53" y="3"/>
                    <a:pt x="53" y="3"/>
                    <a:pt x="54" y="3"/>
                  </a:cubicBezTo>
                  <a:cubicBezTo>
                    <a:pt x="54" y="4"/>
                    <a:pt x="54" y="4"/>
                    <a:pt x="54" y="4"/>
                  </a:cubicBezTo>
                  <a:cubicBezTo>
                    <a:pt x="55" y="4"/>
                    <a:pt x="55" y="5"/>
                    <a:pt x="55" y="5"/>
                  </a:cubicBezTo>
                  <a:cubicBezTo>
                    <a:pt x="56" y="6"/>
                    <a:pt x="56" y="6"/>
                    <a:pt x="56" y="7"/>
                  </a:cubicBezTo>
                  <a:cubicBezTo>
                    <a:pt x="56" y="8"/>
                    <a:pt x="56" y="8"/>
                    <a:pt x="56" y="9"/>
                  </a:cubicBezTo>
                  <a:cubicBezTo>
                    <a:pt x="56" y="10"/>
                    <a:pt x="56" y="10"/>
                    <a:pt x="56" y="10"/>
                  </a:cubicBezTo>
                  <a:cubicBezTo>
                    <a:pt x="56" y="9"/>
                    <a:pt x="56" y="9"/>
                    <a:pt x="56" y="9"/>
                  </a:cubicBezTo>
                  <a:cubicBezTo>
                    <a:pt x="57" y="9"/>
                    <a:pt x="57" y="8"/>
                    <a:pt x="57" y="7"/>
                  </a:cubicBezTo>
                  <a:cubicBezTo>
                    <a:pt x="57" y="6"/>
                    <a:pt x="57" y="5"/>
                    <a:pt x="57" y="4"/>
                  </a:cubicBezTo>
                  <a:cubicBezTo>
                    <a:pt x="56" y="4"/>
                    <a:pt x="56" y="4"/>
                    <a:pt x="56" y="3"/>
                  </a:cubicBezTo>
                  <a:cubicBezTo>
                    <a:pt x="56" y="3"/>
                    <a:pt x="56" y="3"/>
                    <a:pt x="56" y="3"/>
                  </a:cubicBezTo>
                  <a:cubicBezTo>
                    <a:pt x="56" y="3"/>
                    <a:pt x="56" y="3"/>
                    <a:pt x="56" y="3"/>
                  </a:cubicBezTo>
                  <a:cubicBezTo>
                    <a:pt x="56" y="3"/>
                    <a:pt x="56" y="3"/>
                    <a:pt x="56" y="3"/>
                  </a:cubicBezTo>
                  <a:cubicBezTo>
                    <a:pt x="56" y="3"/>
                    <a:pt x="56" y="3"/>
                    <a:pt x="56" y="3"/>
                  </a:cubicBezTo>
                  <a:cubicBezTo>
                    <a:pt x="56" y="3"/>
                    <a:pt x="56" y="4"/>
                    <a:pt x="57" y="4"/>
                  </a:cubicBezTo>
                  <a:cubicBezTo>
                    <a:pt x="57" y="4"/>
                    <a:pt x="57" y="4"/>
                    <a:pt x="58" y="4"/>
                  </a:cubicBezTo>
                  <a:cubicBezTo>
                    <a:pt x="58" y="4"/>
                    <a:pt x="59" y="4"/>
                    <a:pt x="59" y="4"/>
                  </a:cubicBezTo>
                  <a:cubicBezTo>
                    <a:pt x="59" y="4"/>
                    <a:pt x="59" y="4"/>
                    <a:pt x="59" y="4"/>
                  </a:cubicBezTo>
                  <a:cubicBezTo>
                    <a:pt x="59" y="4"/>
                    <a:pt x="59" y="4"/>
                    <a:pt x="59" y="4"/>
                  </a:cubicBezTo>
                  <a:cubicBezTo>
                    <a:pt x="60" y="4"/>
                    <a:pt x="61" y="5"/>
                    <a:pt x="62" y="6"/>
                  </a:cubicBezTo>
                  <a:cubicBezTo>
                    <a:pt x="62" y="6"/>
                    <a:pt x="62" y="6"/>
                    <a:pt x="62" y="6"/>
                  </a:cubicBezTo>
                  <a:cubicBezTo>
                    <a:pt x="63" y="6"/>
                    <a:pt x="63" y="6"/>
                    <a:pt x="64" y="6"/>
                  </a:cubicBezTo>
                  <a:cubicBezTo>
                    <a:pt x="64" y="7"/>
                    <a:pt x="65" y="7"/>
                    <a:pt x="65" y="7"/>
                  </a:cubicBezTo>
                  <a:cubicBezTo>
                    <a:pt x="66" y="8"/>
                    <a:pt x="66" y="8"/>
                    <a:pt x="66" y="8"/>
                  </a:cubicBezTo>
                  <a:cubicBezTo>
                    <a:pt x="66" y="7"/>
                    <a:pt x="66" y="7"/>
                    <a:pt x="66" y="7"/>
                  </a:cubicBezTo>
                  <a:cubicBezTo>
                    <a:pt x="66" y="7"/>
                    <a:pt x="66" y="8"/>
                    <a:pt x="66" y="8"/>
                  </a:cubicBezTo>
                  <a:cubicBezTo>
                    <a:pt x="66" y="8"/>
                    <a:pt x="66" y="8"/>
                    <a:pt x="67" y="8"/>
                  </a:cubicBezTo>
                  <a:cubicBezTo>
                    <a:pt x="67" y="8"/>
                    <a:pt x="67" y="8"/>
                    <a:pt x="67" y="8"/>
                  </a:cubicBezTo>
                  <a:cubicBezTo>
                    <a:pt x="68" y="9"/>
                    <a:pt x="68" y="9"/>
                    <a:pt x="68" y="9"/>
                  </a:cubicBezTo>
                  <a:cubicBezTo>
                    <a:pt x="68" y="9"/>
                    <a:pt x="69" y="10"/>
                    <a:pt x="69" y="10"/>
                  </a:cubicBezTo>
                  <a:cubicBezTo>
                    <a:pt x="70" y="10"/>
                    <a:pt x="70" y="10"/>
                    <a:pt x="70" y="10"/>
                  </a:cubicBezTo>
                  <a:cubicBezTo>
                    <a:pt x="71" y="10"/>
                    <a:pt x="71" y="10"/>
                    <a:pt x="71" y="10"/>
                  </a:cubicBezTo>
                  <a:cubicBezTo>
                    <a:pt x="71" y="10"/>
                    <a:pt x="71" y="10"/>
                    <a:pt x="71" y="10"/>
                  </a:cubicBezTo>
                  <a:cubicBezTo>
                    <a:pt x="73" y="11"/>
                    <a:pt x="74" y="12"/>
                    <a:pt x="75" y="14"/>
                  </a:cubicBezTo>
                  <a:cubicBezTo>
                    <a:pt x="76" y="14"/>
                    <a:pt x="76" y="15"/>
                    <a:pt x="77" y="15"/>
                  </a:cubicBezTo>
                  <a:cubicBezTo>
                    <a:pt x="77" y="16"/>
                    <a:pt x="78" y="17"/>
                    <a:pt x="78" y="18"/>
                  </a:cubicBezTo>
                  <a:cubicBezTo>
                    <a:pt x="80" y="20"/>
                    <a:pt x="82" y="23"/>
                    <a:pt x="83" y="27"/>
                  </a:cubicBezTo>
                  <a:cubicBezTo>
                    <a:pt x="84" y="30"/>
                    <a:pt x="85" y="33"/>
                    <a:pt x="85" y="37"/>
                  </a:cubicBezTo>
                  <a:cubicBezTo>
                    <a:pt x="85" y="37"/>
                    <a:pt x="85" y="37"/>
                    <a:pt x="85" y="37"/>
                  </a:cubicBezTo>
                  <a:cubicBezTo>
                    <a:pt x="85" y="37"/>
                    <a:pt x="85" y="37"/>
                    <a:pt x="85" y="37"/>
                  </a:cubicBezTo>
                  <a:cubicBezTo>
                    <a:pt x="85" y="40"/>
                    <a:pt x="85" y="44"/>
                    <a:pt x="84" y="48"/>
                  </a:cubicBezTo>
                  <a:cubicBezTo>
                    <a:pt x="83" y="51"/>
                    <a:pt x="82" y="54"/>
                    <a:pt x="81" y="58"/>
                  </a:cubicBezTo>
                  <a:close/>
                  <a:moveTo>
                    <a:pt x="90" y="42"/>
                  </a:moveTo>
                  <a:cubicBezTo>
                    <a:pt x="90" y="43"/>
                    <a:pt x="89" y="44"/>
                    <a:pt x="89" y="44"/>
                  </a:cubicBezTo>
                  <a:cubicBezTo>
                    <a:pt x="89" y="45"/>
                    <a:pt x="88" y="46"/>
                    <a:pt x="88" y="46"/>
                  </a:cubicBezTo>
                  <a:cubicBezTo>
                    <a:pt x="87" y="47"/>
                    <a:pt x="87" y="48"/>
                    <a:pt x="87" y="48"/>
                  </a:cubicBezTo>
                  <a:cubicBezTo>
                    <a:pt x="86" y="48"/>
                    <a:pt x="86" y="48"/>
                    <a:pt x="86" y="47"/>
                  </a:cubicBezTo>
                  <a:cubicBezTo>
                    <a:pt x="86" y="47"/>
                    <a:pt x="86" y="47"/>
                    <a:pt x="85" y="47"/>
                  </a:cubicBezTo>
                  <a:cubicBezTo>
                    <a:pt x="86" y="43"/>
                    <a:pt x="86" y="40"/>
                    <a:pt x="86" y="37"/>
                  </a:cubicBezTo>
                  <a:cubicBezTo>
                    <a:pt x="86" y="37"/>
                    <a:pt x="87" y="37"/>
                    <a:pt x="87" y="37"/>
                  </a:cubicBezTo>
                  <a:cubicBezTo>
                    <a:pt x="88" y="37"/>
                    <a:pt x="89" y="37"/>
                    <a:pt x="89" y="38"/>
                  </a:cubicBezTo>
                  <a:cubicBezTo>
                    <a:pt x="90" y="38"/>
                    <a:pt x="90" y="38"/>
                    <a:pt x="90" y="39"/>
                  </a:cubicBezTo>
                  <a:cubicBezTo>
                    <a:pt x="90" y="39"/>
                    <a:pt x="90" y="39"/>
                    <a:pt x="90" y="40"/>
                  </a:cubicBezTo>
                  <a:cubicBezTo>
                    <a:pt x="90" y="40"/>
                    <a:pt x="90" y="41"/>
                    <a:pt x="90" y="42"/>
                  </a:cubicBezTo>
                  <a:close/>
                </a:path>
              </a:pathLst>
            </a:custGeom>
            <a:solidFill>
              <a:srgbClr val="500500"/>
            </a:solidFill>
            <a:ln w="9525">
              <a:noFill/>
              <a:round/>
            </a:ln>
          </p:spPr>
          <p:txBody>
            <a:bodyPr/>
            <a:lstStyle/>
            <a:p>
              <a:endParaRPr lang="zh-CN" altLang="en-US"/>
            </a:p>
          </p:txBody>
        </p:sp>
        <p:sp>
          <p:nvSpPr>
            <p:cNvPr id="3132" name="Freeform 193"/>
            <p:cNvSpPr/>
            <p:nvPr/>
          </p:nvSpPr>
          <p:spPr bwMode="auto">
            <a:xfrm>
              <a:off x="4695825" y="2382838"/>
              <a:ext cx="55563" cy="84138"/>
            </a:xfrm>
            <a:custGeom>
              <a:avLst/>
              <a:gdLst>
                <a:gd name="T0" fmla="*/ 0 w 6"/>
                <a:gd name="T1" fmla="*/ 786578116 h 9"/>
                <a:gd name="T2" fmla="*/ 0 w 6"/>
                <a:gd name="T3" fmla="*/ 611786095 h 9"/>
                <a:gd name="T4" fmla="*/ 0 w 6"/>
                <a:gd name="T5" fmla="*/ 524385411 h 9"/>
                <a:gd name="T6" fmla="*/ 85761491 w 6"/>
                <a:gd name="T7" fmla="*/ 436984726 h 9"/>
                <a:gd name="T8" fmla="*/ 171513721 w 6"/>
                <a:gd name="T9" fmla="*/ 262192705 h 9"/>
                <a:gd name="T10" fmla="*/ 257275211 w 6"/>
                <a:gd name="T11" fmla="*/ 174792021 h 9"/>
                <a:gd name="T12" fmla="*/ 343027441 w 6"/>
                <a:gd name="T13" fmla="*/ 87400685 h 9"/>
                <a:gd name="T14" fmla="*/ 514541162 w 6"/>
                <a:gd name="T15" fmla="*/ 0 h 9"/>
                <a:gd name="T16" fmla="*/ 514541162 w 6"/>
                <a:gd name="T17" fmla="*/ 0 h 9"/>
                <a:gd name="T18" fmla="*/ 343027441 w 6"/>
                <a:gd name="T19" fmla="*/ 174792021 h 9"/>
                <a:gd name="T20" fmla="*/ 257275211 w 6"/>
                <a:gd name="T21" fmla="*/ 262192705 h 9"/>
                <a:gd name="T22" fmla="*/ 171513721 w 6"/>
                <a:gd name="T23" fmla="*/ 349593390 h 9"/>
                <a:gd name="T24" fmla="*/ 85761491 w 6"/>
                <a:gd name="T25" fmla="*/ 436984726 h 9"/>
                <a:gd name="T26" fmla="*/ 85761491 w 6"/>
                <a:gd name="T27" fmla="*/ 524385411 h 9"/>
                <a:gd name="T28" fmla="*/ 85761491 w 6"/>
                <a:gd name="T29" fmla="*/ 699177431 h 9"/>
                <a:gd name="T30" fmla="*/ 0 w 6"/>
                <a:gd name="T31" fmla="*/ 786578116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9">
                  <a:moveTo>
                    <a:pt x="0" y="9"/>
                  </a:moveTo>
                  <a:cubicBezTo>
                    <a:pt x="0" y="8"/>
                    <a:pt x="0" y="8"/>
                    <a:pt x="0" y="7"/>
                  </a:cubicBezTo>
                  <a:cubicBezTo>
                    <a:pt x="0" y="7"/>
                    <a:pt x="0" y="6"/>
                    <a:pt x="0" y="6"/>
                  </a:cubicBezTo>
                  <a:cubicBezTo>
                    <a:pt x="0" y="5"/>
                    <a:pt x="1" y="5"/>
                    <a:pt x="1" y="5"/>
                  </a:cubicBezTo>
                  <a:cubicBezTo>
                    <a:pt x="1" y="4"/>
                    <a:pt x="2" y="4"/>
                    <a:pt x="2" y="3"/>
                  </a:cubicBezTo>
                  <a:cubicBezTo>
                    <a:pt x="2" y="3"/>
                    <a:pt x="2" y="2"/>
                    <a:pt x="3" y="2"/>
                  </a:cubicBezTo>
                  <a:cubicBezTo>
                    <a:pt x="3" y="2"/>
                    <a:pt x="3" y="1"/>
                    <a:pt x="4" y="1"/>
                  </a:cubicBezTo>
                  <a:cubicBezTo>
                    <a:pt x="4" y="0"/>
                    <a:pt x="5" y="0"/>
                    <a:pt x="6" y="0"/>
                  </a:cubicBezTo>
                  <a:cubicBezTo>
                    <a:pt x="6" y="0"/>
                    <a:pt x="6" y="0"/>
                    <a:pt x="6" y="0"/>
                  </a:cubicBezTo>
                  <a:cubicBezTo>
                    <a:pt x="6" y="0"/>
                    <a:pt x="5" y="1"/>
                    <a:pt x="4" y="2"/>
                  </a:cubicBezTo>
                  <a:cubicBezTo>
                    <a:pt x="4" y="2"/>
                    <a:pt x="4" y="2"/>
                    <a:pt x="3" y="3"/>
                  </a:cubicBezTo>
                  <a:cubicBezTo>
                    <a:pt x="3" y="3"/>
                    <a:pt x="3" y="3"/>
                    <a:pt x="2" y="4"/>
                  </a:cubicBezTo>
                  <a:cubicBezTo>
                    <a:pt x="2" y="4"/>
                    <a:pt x="2" y="4"/>
                    <a:pt x="1" y="5"/>
                  </a:cubicBezTo>
                  <a:cubicBezTo>
                    <a:pt x="1" y="5"/>
                    <a:pt x="1" y="6"/>
                    <a:pt x="1" y="6"/>
                  </a:cubicBezTo>
                  <a:cubicBezTo>
                    <a:pt x="1" y="7"/>
                    <a:pt x="1" y="7"/>
                    <a:pt x="1" y="8"/>
                  </a:cubicBezTo>
                  <a:cubicBezTo>
                    <a:pt x="0" y="8"/>
                    <a:pt x="0" y="8"/>
                    <a:pt x="0" y="9"/>
                  </a:cubicBezTo>
                  <a:close/>
                </a:path>
              </a:pathLst>
            </a:custGeom>
            <a:solidFill>
              <a:srgbClr val="70B800"/>
            </a:solidFill>
            <a:ln w="9525">
              <a:noFill/>
              <a:round/>
            </a:ln>
          </p:spPr>
          <p:txBody>
            <a:bodyPr/>
            <a:lstStyle/>
            <a:p>
              <a:endParaRPr lang="zh-CN" altLang="en-US"/>
            </a:p>
          </p:txBody>
        </p:sp>
        <p:sp>
          <p:nvSpPr>
            <p:cNvPr id="3133" name="Freeform 194"/>
            <p:cNvSpPr/>
            <p:nvPr/>
          </p:nvSpPr>
          <p:spPr bwMode="auto">
            <a:xfrm>
              <a:off x="5368925" y="2457450"/>
              <a:ext cx="46038" cy="101600"/>
            </a:xfrm>
            <a:custGeom>
              <a:avLst/>
              <a:gdLst>
                <a:gd name="T0" fmla="*/ 0 w 5"/>
                <a:gd name="T1" fmla="*/ 0 h 11"/>
                <a:gd name="T2" fmla="*/ 84783581 w 5"/>
                <a:gd name="T3" fmla="*/ 85307055 h 11"/>
                <a:gd name="T4" fmla="*/ 169557954 w 5"/>
                <a:gd name="T5" fmla="*/ 170623345 h 11"/>
                <a:gd name="T6" fmla="*/ 254341535 w 5"/>
                <a:gd name="T7" fmla="*/ 255930400 h 11"/>
                <a:gd name="T8" fmla="*/ 339115908 w 5"/>
                <a:gd name="T9" fmla="*/ 426553745 h 11"/>
                <a:gd name="T10" fmla="*/ 339115908 w 5"/>
                <a:gd name="T11" fmla="*/ 511860800 h 11"/>
                <a:gd name="T12" fmla="*/ 423899489 w 5"/>
                <a:gd name="T13" fmla="*/ 597177091 h 11"/>
                <a:gd name="T14" fmla="*/ 339115908 w 5"/>
                <a:gd name="T15" fmla="*/ 938414545 h 11"/>
                <a:gd name="T16" fmla="*/ 339115908 w 5"/>
                <a:gd name="T17" fmla="*/ 938414545 h 11"/>
                <a:gd name="T18" fmla="*/ 339115908 w 5"/>
                <a:gd name="T19" fmla="*/ 682484145 h 11"/>
                <a:gd name="T20" fmla="*/ 254341535 w 5"/>
                <a:gd name="T21" fmla="*/ 511860800 h 11"/>
                <a:gd name="T22" fmla="*/ 254341535 w 5"/>
                <a:gd name="T23" fmla="*/ 426553745 h 11"/>
                <a:gd name="T24" fmla="*/ 254341535 w 5"/>
                <a:gd name="T25" fmla="*/ 341237455 h 11"/>
                <a:gd name="T26" fmla="*/ 169557954 w 5"/>
                <a:gd name="T27" fmla="*/ 255930400 h 11"/>
                <a:gd name="T28" fmla="*/ 84783581 w 5"/>
                <a:gd name="T29" fmla="*/ 85307055 h 11"/>
                <a:gd name="T30" fmla="*/ 0 w 5"/>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1">
                  <a:moveTo>
                    <a:pt x="0" y="0"/>
                  </a:moveTo>
                  <a:cubicBezTo>
                    <a:pt x="1" y="0"/>
                    <a:pt x="1" y="0"/>
                    <a:pt x="1" y="1"/>
                  </a:cubicBezTo>
                  <a:cubicBezTo>
                    <a:pt x="2" y="1"/>
                    <a:pt x="2" y="1"/>
                    <a:pt x="2" y="2"/>
                  </a:cubicBezTo>
                  <a:cubicBezTo>
                    <a:pt x="3" y="2"/>
                    <a:pt x="3" y="3"/>
                    <a:pt x="3" y="3"/>
                  </a:cubicBezTo>
                  <a:cubicBezTo>
                    <a:pt x="3" y="4"/>
                    <a:pt x="3" y="4"/>
                    <a:pt x="4" y="5"/>
                  </a:cubicBezTo>
                  <a:cubicBezTo>
                    <a:pt x="4" y="5"/>
                    <a:pt x="4" y="6"/>
                    <a:pt x="4" y="6"/>
                  </a:cubicBezTo>
                  <a:cubicBezTo>
                    <a:pt x="5" y="6"/>
                    <a:pt x="5" y="7"/>
                    <a:pt x="5" y="7"/>
                  </a:cubicBezTo>
                  <a:cubicBezTo>
                    <a:pt x="5" y="9"/>
                    <a:pt x="5" y="10"/>
                    <a:pt x="4" y="11"/>
                  </a:cubicBezTo>
                  <a:cubicBezTo>
                    <a:pt x="4" y="11"/>
                    <a:pt x="4" y="11"/>
                    <a:pt x="4" y="11"/>
                  </a:cubicBezTo>
                  <a:cubicBezTo>
                    <a:pt x="4" y="10"/>
                    <a:pt x="4" y="9"/>
                    <a:pt x="4" y="8"/>
                  </a:cubicBezTo>
                  <a:cubicBezTo>
                    <a:pt x="4" y="7"/>
                    <a:pt x="3" y="7"/>
                    <a:pt x="3" y="6"/>
                  </a:cubicBezTo>
                  <a:cubicBezTo>
                    <a:pt x="3" y="6"/>
                    <a:pt x="3" y="5"/>
                    <a:pt x="3" y="5"/>
                  </a:cubicBezTo>
                  <a:cubicBezTo>
                    <a:pt x="3" y="4"/>
                    <a:pt x="3" y="4"/>
                    <a:pt x="3" y="4"/>
                  </a:cubicBezTo>
                  <a:cubicBezTo>
                    <a:pt x="2" y="3"/>
                    <a:pt x="2" y="3"/>
                    <a:pt x="2" y="3"/>
                  </a:cubicBezTo>
                  <a:cubicBezTo>
                    <a:pt x="1" y="2"/>
                    <a:pt x="1" y="2"/>
                    <a:pt x="1" y="1"/>
                  </a:cubicBezTo>
                  <a:cubicBezTo>
                    <a:pt x="1" y="1"/>
                    <a:pt x="0" y="1"/>
                    <a:pt x="0" y="0"/>
                  </a:cubicBezTo>
                  <a:close/>
                </a:path>
              </a:pathLst>
            </a:custGeom>
            <a:solidFill>
              <a:srgbClr val="70B800"/>
            </a:solidFill>
            <a:ln w="9525">
              <a:noFill/>
              <a:round/>
            </a:ln>
          </p:spPr>
          <p:txBody>
            <a:bodyPr/>
            <a:lstStyle/>
            <a:p>
              <a:endParaRPr lang="zh-CN" altLang="en-US"/>
            </a:p>
          </p:txBody>
        </p:sp>
        <p:sp>
          <p:nvSpPr>
            <p:cNvPr id="3134" name="Freeform 195"/>
            <p:cNvSpPr/>
            <p:nvPr/>
          </p:nvSpPr>
          <p:spPr bwMode="auto">
            <a:xfrm>
              <a:off x="5202238" y="2771775"/>
              <a:ext cx="176213" cy="193675"/>
            </a:xfrm>
            <a:custGeom>
              <a:avLst/>
              <a:gdLst>
                <a:gd name="T0" fmla="*/ 1204193270 w 19"/>
                <a:gd name="T1" fmla="*/ 1616079536 h 21"/>
                <a:gd name="T2" fmla="*/ 1548253790 w 19"/>
                <a:gd name="T3" fmla="*/ 1020676473 h 21"/>
                <a:gd name="T4" fmla="*/ 1462234023 w 19"/>
                <a:gd name="T5" fmla="*/ 850565264 h 21"/>
                <a:gd name="T6" fmla="*/ 1290213037 w 19"/>
                <a:gd name="T7" fmla="*/ 595393840 h 21"/>
                <a:gd name="T8" fmla="*/ 1118182777 w 19"/>
                <a:gd name="T9" fmla="*/ 680454056 h 21"/>
                <a:gd name="T10" fmla="*/ 1032163010 w 19"/>
                <a:gd name="T11" fmla="*/ 340222417 h 21"/>
                <a:gd name="T12" fmla="*/ 860142025 w 19"/>
                <a:gd name="T13" fmla="*/ 510342848 h 21"/>
                <a:gd name="T14" fmla="*/ 688111765 w 19"/>
                <a:gd name="T15" fmla="*/ 0 h 21"/>
                <a:gd name="T16" fmla="*/ 430071012 w 19"/>
                <a:gd name="T17" fmla="*/ 680454056 h 21"/>
                <a:gd name="T18" fmla="*/ 86010493 w 19"/>
                <a:gd name="T19" fmla="*/ 680454056 h 21"/>
                <a:gd name="T20" fmla="*/ 258040753 w 19"/>
                <a:gd name="T21" fmla="*/ 1105736688 h 21"/>
                <a:gd name="T22" fmla="*/ 602101272 w 19"/>
                <a:gd name="T23" fmla="*/ 1616079536 h 21"/>
                <a:gd name="T24" fmla="*/ 1204193270 w 19"/>
                <a:gd name="T25" fmla="*/ 161607953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21">
                  <a:moveTo>
                    <a:pt x="14" y="19"/>
                  </a:moveTo>
                  <a:cubicBezTo>
                    <a:pt x="17" y="16"/>
                    <a:pt x="18" y="14"/>
                    <a:pt x="18" y="12"/>
                  </a:cubicBezTo>
                  <a:cubicBezTo>
                    <a:pt x="19" y="9"/>
                    <a:pt x="17" y="10"/>
                    <a:pt x="17" y="10"/>
                  </a:cubicBezTo>
                  <a:cubicBezTo>
                    <a:pt x="16" y="10"/>
                    <a:pt x="17" y="8"/>
                    <a:pt x="15" y="7"/>
                  </a:cubicBezTo>
                  <a:cubicBezTo>
                    <a:pt x="14" y="7"/>
                    <a:pt x="13" y="8"/>
                    <a:pt x="13" y="8"/>
                  </a:cubicBezTo>
                  <a:cubicBezTo>
                    <a:pt x="13" y="8"/>
                    <a:pt x="14" y="5"/>
                    <a:pt x="12" y="4"/>
                  </a:cubicBezTo>
                  <a:cubicBezTo>
                    <a:pt x="11" y="4"/>
                    <a:pt x="10" y="6"/>
                    <a:pt x="10" y="6"/>
                  </a:cubicBezTo>
                  <a:cubicBezTo>
                    <a:pt x="9" y="6"/>
                    <a:pt x="9" y="0"/>
                    <a:pt x="8" y="0"/>
                  </a:cubicBezTo>
                  <a:cubicBezTo>
                    <a:pt x="6" y="0"/>
                    <a:pt x="5" y="5"/>
                    <a:pt x="5" y="8"/>
                  </a:cubicBezTo>
                  <a:cubicBezTo>
                    <a:pt x="6" y="10"/>
                    <a:pt x="2" y="7"/>
                    <a:pt x="1" y="8"/>
                  </a:cubicBezTo>
                  <a:cubicBezTo>
                    <a:pt x="0" y="10"/>
                    <a:pt x="2" y="11"/>
                    <a:pt x="3" y="13"/>
                  </a:cubicBezTo>
                  <a:cubicBezTo>
                    <a:pt x="5" y="15"/>
                    <a:pt x="4" y="17"/>
                    <a:pt x="7" y="19"/>
                  </a:cubicBezTo>
                  <a:cubicBezTo>
                    <a:pt x="8" y="20"/>
                    <a:pt x="11" y="21"/>
                    <a:pt x="14" y="19"/>
                  </a:cubicBezTo>
                  <a:close/>
                </a:path>
              </a:pathLst>
            </a:custGeom>
            <a:solidFill>
              <a:srgbClr val="FFDEBE"/>
            </a:solidFill>
            <a:ln w="9525">
              <a:noFill/>
              <a:round/>
            </a:ln>
          </p:spPr>
          <p:txBody>
            <a:bodyPr/>
            <a:lstStyle/>
            <a:p>
              <a:endParaRPr lang="zh-CN" altLang="en-US"/>
            </a:p>
          </p:txBody>
        </p:sp>
        <p:sp>
          <p:nvSpPr>
            <p:cNvPr id="3135" name="Freeform 196"/>
            <p:cNvSpPr>
              <a:spLocks noEditPoints="1"/>
            </p:cNvSpPr>
            <p:nvPr/>
          </p:nvSpPr>
          <p:spPr bwMode="auto">
            <a:xfrm>
              <a:off x="5202238" y="2771775"/>
              <a:ext cx="176213" cy="185738"/>
            </a:xfrm>
            <a:custGeom>
              <a:avLst/>
              <a:gdLst>
                <a:gd name="T0" fmla="*/ 1548253790 w 19"/>
                <a:gd name="T1" fmla="*/ 1034959997 h 20"/>
                <a:gd name="T2" fmla="*/ 1462234023 w 19"/>
                <a:gd name="T3" fmla="*/ 862465116 h 20"/>
                <a:gd name="T4" fmla="*/ 1462234023 w 19"/>
                <a:gd name="T5" fmla="*/ 948712556 h 20"/>
                <a:gd name="T6" fmla="*/ 1376223530 w 19"/>
                <a:gd name="T7" fmla="*/ 862465116 h 20"/>
                <a:gd name="T8" fmla="*/ 1376223530 w 19"/>
                <a:gd name="T9" fmla="*/ 862465116 h 20"/>
                <a:gd name="T10" fmla="*/ 1290213037 w 19"/>
                <a:gd name="T11" fmla="*/ 689970236 h 20"/>
                <a:gd name="T12" fmla="*/ 1118182777 w 19"/>
                <a:gd name="T13" fmla="*/ 689970236 h 20"/>
                <a:gd name="T14" fmla="*/ 1118182777 w 19"/>
                <a:gd name="T15" fmla="*/ 689970236 h 20"/>
                <a:gd name="T16" fmla="*/ 1118182777 w 19"/>
                <a:gd name="T17" fmla="*/ 689970236 h 20"/>
                <a:gd name="T18" fmla="*/ 1118182777 w 19"/>
                <a:gd name="T19" fmla="*/ 517475355 h 20"/>
                <a:gd name="T20" fmla="*/ 1032163010 w 19"/>
                <a:gd name="T21" fmla="*/ 344989761 h 20"/>
                <a:gd name="T22" fmla="*/ 860142025 w 19"/>
                <a:gd name="T23" fmla="*/ 517475355 h 20"/>
                <a:gd name="T24" fmla="*/ 774122258 w 19"/>
                <a:gd name="T25" fmla="*/ 431237202 h 20"/>
                <a:gd name="T26" fmla="*/ 688111765 w 19"/>
                <a:gd name="T27" fmla="*/ 86247440 h 20"/>
                <a:gd name="T28" fmla="*/ 516081505 w 19"/>
                <a:gd name="T29" fmla="*/ 603722795 h 20"/>
                <a:gd name="T30" fmla="*/ 516081505 w 19"/>
                <a:gd name="T31" fmla="*/ 776217676 h 20"/>
                <a:gd name="T32" fmla="*/ 258040753 w 19"/>
                <a:gd name="T33" fmla="*/ 776217676 h 20"/>
                <a:gd name="T34" fmla="*/ 172030260 w 19"/>
                <a:gd name="T35" fmla="*/ 862465116 h 20"/>
                <a:gd name="T36" fmla="*/ 344051245 w 19"/>
                <a:gd name="T37" fmla="*/ 1121207437 h 20"/>
                <a:gd name="T38" fmla="*/ 516081505 w 19"/>
                <a:gd name="T39" fmla="*/ 1466187911 h 20"/>
                <a:gd name="T40" fmla="*/ 1204193270 w 19"/>
                <a:gd name="T41" fmla="*/ 1552435352 h 20"/>
                <a:gd name="T42" fmla="*/ 602101272 w 19"/>
                <a:gd name="T43" fmla="*/ 1638682792 h 20"/>
                <a:gd name="T44" fmla="*/ 344051245 w 19"/>
                <a:gd name="T45" fmla="*/ 1207454877 h 20"/>
                <a:gd name="T46" fmla="*/ 86010493 w 19"/>
                <a:gd name="T47" fmla="*/ 948712556 h 20"/>
                <a:gd name="T48" fmla="*/ 86010493 w 19"/>
                <a:gd name="T49" fmla="*/ 689970236 h 20"/>
                <a:gd name="T50" fmla="*/ 86010493 w 19"/>
                <a:gd name="T51" fmla="*/ 689970236 h 20"/>
                <a:gd name="T52" fmla="*/ 344051245 w 19"/>
                <a:gd name="T53" fmla="*/ 689970236 h 20"/>
                <a:gd name="T54" fmla="*/ 430071012 w 19"/>
                <a:gd name="T55" fmla="*/ 689970236 h 20"/>
                <a:gd name="T56" fmla="*/ 516081505 w 19"/>
                <a:gd name="T57" fmla="*/ 86247440 h 20"/>
                <a:gd name="T58" fmla="*/ 688111765 w 19"/>
                <a:gd name="T59" fmla="*/ 0 h 20"/>
                <a:gd name="T60" fmla="*/ 860142025 w 19"/>
                <a:gd name="T61" fmla="*/ 344989761 h 20"/>
                <a:gd name="T62" fmla="*/ 860142025 w 19"/>
                <a:gd name="T63" fmla="*/ 517475355 h 20"/>
                <a:gd name="T64" fmla="*/ 860142025 w 19"/>
                <a:gd name="T65" fmla="*/ 431237202 h 20"/>
                <a:gd name="T66" fmla="*/ 1032163010 w 19"/>
                <a:gd name="T67" fmla="*/ 344989761 h 20"/>
                <a:gd name="T68" fmla="*/ 1118182777 w 19"/>
                <a:gd name="T69" fmla="*/ 689970236 h 20"/>
                <a:gd name="T70" fmla="*/ 1118182777 w 19"/>
                <a:gd name="T71" fmla="*/ 689970236 h 20"/>
                <a:gd name="T72" fmla="*/ 1118182777 w 19"/>
                <a:gd name="T73" fmla="*/ 689970236 h 20"/>
                <a:gd name="T74" fmla="*/ 1118182777 w 19"/>
                <a:gd name="T75" fmla="*/ 603722795 h 20"/>
                <a:gd name="T76" fmla="*/ 1376223530 w 19"/>
                <a:gd name="T77" fmla="*/ 689970236 h 20"/>
                <a:gd name="T78" fmla="*/ 1462234023 w 19"/>
                <a:gd name="T79" fmla="*/ 862465116 h 20"/>
                <a:gd name="T80" fmla="*/ 1462234023 w 19"/>
                <a:gd name="T81" fmla="*/ 862465116 h 20"/>
                <a:gd name="T82" fmla="*/ 1462234023 w 19"/>
                <a:gd name="T83" fmla="*/ 862465116 h 20"/>
                <a:gd name="T84" fmla="*/ 1548253790 w 19"/>
                <a:gd name="T85" fmla="*/ 862465116 h 20"/>
                <a:gd name="T86" fmla="*/ 1634264283 w 19"/>
                <a:gd name="T87" fmla="*/ 1034959997 h 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 h="20">
                  <a:moveTo>
                    <a:pt x="14" y="18"/>
                  </a:moveTo>
                  <a:cubicBezTo>
                    <a:pt x="15" y="18"/>
                    <a:pt x="16" y="17"/>
                    <a:pt x="17" y="15"/>
                  </a:cubicBezTo>
                  <a:cubicBezTo>
                    <a:pt x="18" y="14"/>
                    <a:pt x="18" y="13"/>
                    <a:pt x="18" y="12"/>
                  </a:cubicBezTo>
                  <a:cubicBezTo>
                    <a:pt x="18" y="11"/>
                    <a:pt x="18" y="11"/>
                    <a:pt x="18" y="11"/>
                  </a:cubicBezTo>
                  <a:cubicBezTo>
                    <a:pt x="18" y="10"/>
                    <a:pt x="18" y="10"/>
                    <a:pt x="18" y="10"/>
                  </a:cubicBezTo>
                  <a:cubicBezTo>
                    <a:pt x="18" y="10"/>
                    <a:pt x="18" y="10"/>
                    <a:pt x="17" y="10"/>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9"/>
                    <a:pt x="16" y="8"/>
                    <a:pt x="16" y="8"/>
                  </a:cubicBezTo>
                  <a:cubicBezTo>
                    <a:pt x="16" y="8"/>
                    <a:pt x="15" y="8"/>
                    <a:pt x="15" y="8"/>
                  </a:cubicBezTo>
                  <a:cubicBezTo>
                    <a:pt x="15" y="8"/>
                    <a:pt x="15" y="8"/>
                    <a:pt x="14" y="8"/>
                  </a:cubicBezTo>
                  <a:cubicBezTo>
                    <a:pt x="14" y="8"/>
                    <a:pt x="14" y="8"/>
                    <a:pt x="14" y="8"/>
                  </a:cubicBezTo>
                  <a:cubicBezTo>
                    <a:pt x="14"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6"/>
                    <a:pt x="13" y="6"/>
                  </a:cubicBezTo>
                  <a:cubicBezTo>
                    <a:pt x="13" y="5"/>
                    <a:pt x="13" y="5"/>
                    <a:pt x="13" y="5"/>
                  </a:cubicBezTo>
                  <a:cubicBezTo>
                    <a:pt x="12" y="5"/>
                    <a:pt x="12" y="5"/>
                    <a:pt x="12" y="5"/>
                  </a:cubicBezTo>
                  <a:cubicBezTo>
                    <a:pt x="12" y="5"/>
                    <a:pt x="12" y="4"/>
                    <a:pt x="12" y="4"/>
                  </a:cubicBezTo>
                  <a:cubicBezTo>
                    <a:pt x="11" y="4"/>
                    <a:pt x="11" y="5"/>
                    <a:pt x="10" y="5"/>
                  </a:cubicBezTo>
                  <a:cubicBezTo>
                    <a:pt x="10" y="5"/>
                    <a:pt x="10" y="6"/>
                    <a:pt x="10" y="6"/>
                  </a:cubicBezTo>
                  <a:cubicBezTo>
                    <a:pt x="10" y="6"/>
                    <a:pt x="10" y="6"/>
                    <a:pt x="10" y="6"/>
                  </a:cubicBezTo>
                  <a:cubicBezTo>
                    <a:pt x="10" y="6"/>
                    <a:pt x="10" y="6"/>
                    <a:pt x="10" y="6"/>
                  </a:cubicBezTo>
                  <a:cubicBezTo>
                    <a:pt x="10" y="6"/>
                    <a:pt x="9" y="6"/>
                    <a:pt x="9" y="6"/>
                  </a:cubicBezTo>
                  <a:cubicBezTo>
                    <a:pt x="9" y="5"/>
                    <a:pt x="9" y="5"/>
                    <a:pt x="9" y="5"/>
                  </a:cubicBezTo>
                  <a:cubicBezTo>
                    <a:pt x="9" y="4"/>
                    <a:pt x="9" y="4"/>
                    <a:pt x="9" y="4"/>
                  </a:cubicBezTo>
                  <a:cubicBezTo>
                    <a:pt x="9" y="4"/>
                    <a:pt x="9" y="3"/>
                    <a:pt x="9" y="2"/>
                  </a:cubicBezTo>
                  <a:cubicBezTo>
                    <a:pt x="9" y="2"/>
                    <a:pt x="8" y="1"/>
                    <a:pt x="8" y="1"/>
                  </a:cubicBezTo>
                  <a:cubicBezTo>
                    <a:pt x="8" y="0"/>
                    <a:pt x="7" y="1"/>
                    <a:pt x="7" y="1"/>
                  </a:cubicBezTo>
                  <a:cubicBezTo>
                    <a:pt x="6" y="2"/>
                    <a:pt x="6" y="4"/>
                    <a:pt x="6" y="5"/>
                  </a:cubicBezTo>
                  <a:cubicBezTo>
                    <a:pt x="6" y="6"/>
                    <a:pt x="6" y="6"/>
                    <a:pt x="6" y="7"/>
                  </a:cubicBezTo>
                  <a:cubicBezTo>
                    <a:pt x="6" y="7"/>
                    <a:pt x="6" y="8"/>
                    <a:pt x="6" y="8"/>
                  </a:cubicBezTo>
                  <a:cubicBezTo>
                    <a:pt x="6" y="8"/>
                    <a:pt x="6" y="8"/>
                    <a:pt x="6" y="9"/>
                  </a:cubicBezTo>
                  <a:cubicBezTo>
                    <a:pt x="6" y="9"/>
                    <a:pt x="6" y="9"/>
                    <a:pt x="6" y="9"/>
                  </a:cubicBezTo>
                  <a:cubicBezTo>
                    <a:pt x="5" y="9"/>
                    <a:pt x="5" y="9"/>
                    <a:pt x="5" y="9"/>
                  </a:cubicBezTo>
                  <a:cubicBezTo>
                    <a:pt x="5" y="9"/>
                    <a:pt x="4" y="9"/>
                    <a:pt x="4" y="9"/>
                  </a:cubicBezTo>
                  <a:cubicBezTo>
                    <a:pt x="3" y="9"/>
                    <a:pt x="3" y="9"/>
                    <a:pt x="3" y="9"/>
                  </a:cubicBezTo>
                  <a:cubicBezTo>
                    <a:pt x="3" y="9"/>
                    <a:pt x="2" y="9"/>
                    <a:pt x="2" y="9"/>
                  </a:cubicBezTo>
                  <a:cubicBezTo>
                    <a:pt x="2" y="9"/>
                    <a:pt x="2" y="9"/>
                    <a:pt x="2" y="9"/>
                  </a:cubicBezTo>
                  <a:cubicBezTo>
                    <a:pt x="1" y="9"/>
                    <a:pt x="1" y="9"/>
                    <a:pt x="2" y="10"/>
                  </a:cubicBezTo>
                  <a:cubicBezTo>
                    <a:pt x="2" y="10"/>
                    <a:pt x="2" y="10"/>
                    <a:pt x="2" y="10"/>
                  </a:cubicBezTo>
                  <a:cubicBezTo>
                    <a:pt x="2" y="11"/>
                    <a:pt x="3" y="11"/>
                    <a:pt x="3" y="12"/>
                  </a:cubicBezTo>
                  <a:cubicBezTo>
                    <a:pt x="4" y="13"/>
                    <a:pt x="4" y="13"/>
                    <a:pt x="4" y="13"/>
                  </a:cubicBezTo>
                  <a:cubicBezTo>
                    <a:pt x="4" y="13"/>
                    <a:pt x="4" y="13"/>
                    <a:pt x="4" y="13"/>
                  </a:cubicBezTo>
                  <a:cubicBezTo>
                    <a:pt x="5" y="14"/>
                    <a:pt x="5" y="15"/>
                    <a:pt x="5" y="15"/>
                  </a:cubicBezTo>
                  <a:cubicBezTo>
                    <a:pt x="5" y="16"/>
                    <a:pt x="5" y="17"/>
                    <a:pt x="6" y="17"/>
                  </a:cubicBezTo>
                  <a:cubicBezTo>
                    <a:pt x="6" y="18"/>
                    <a:pt x="6" y="18"/>
                    <a:pt x="7" y="19"/>
                  </a:cubicBezTo>
                  <a:cubicBezTo>
                    <a:pt x="8" y="20"/>
                    <a:pt x="9" y="20"/>
                    <a:pt x="11" y="20"/>
                  </a:cubicBezTo>
                  <a:cubicBezTo>
                    <a:pt x="12" y="20"/>
                    <a:pt x="13" y="19"/>
                    <a:pt x="14" y="18"/>
                  </a:cubicBezTo>
                  <a:close/>
                  <a:moveTo>
                    <a:pt x="14" y="19"/>
                  </a:moveTo>
                  <a:cubicBezTo>
                    <a:pt x="13" y="19"/>
                    <a:pt x="12" y="20"/>
                    <a:pt x="11" y="20"/>
                  </a:cubicBezTo>
                  <a:cubicBezTo>
                    <a:pt x="9" y="20"/>
                    <a:pt x="8" y="20"/>
                    <a:pt x="7" y="19"/>
                  </a:cubicBezTo>
                  <a:cubicBezTo>
                    <a:pt x="6" y="19"/>
                    <a:pt x="5" y="18"/>
                    <a:pt x="5" y="18"/>
                  </a:cubicBezTo>
                  <a:cubicBezTo>
                    <a:pt x="5" y="17"/>
                    <a:pt x="4" y="16"/>
                    <a:pt x="4" y="16"/>
                  </a:cubicBezTo>
                  <a:cubicBezTo>
                    <a:pt x="4" y="15"/>
                    <a:pt x="4" y="14"/>
                    <a:pt x="4" y="14"/>
                  </a:cubicBezTo>
                  <a:cubicBezTo>
                    <a:pt x="3" y="14"/>
                    <a:pt x="3" y="14"/>
                    <a:pt x="3" y="13"/>
                  </a:cubicBezTo>
                  <a:cubicBezTo>
                    <a:pt x="2" y="13"/>
                    <a:pt x="2" y="13"/>
                    <a:pt x="2" y="13"/>
                  </a:cubicBezTo>
                  <a:cubicBezTo>
                    <a:pt x="2" y="12"/>
                    <a:pt x="1" y="12"/>
                    <a:pt x="1" y="11"/>
                  </a:cubicBezTo>
                  <a:cubicBezTo>
                    <a:pt x="1" y="11"/>
                    <a:pt x="1" y="10"/>
                    <a:pt x="0" y="10"/>
                  </a:cubicBezTo>
                  <a:cubicBezTo>
                    <a:pt x="0" y="9"/>
                    <a:pt x="0" y="9"/>
                    <a:pt x="1" y="8"/>
                  </a:cubicBezTo>
                  <a:cubicBezTo>
                    <a:pt x="1" y="8"/>
                    <a:pt x="1" y="8"/>
                    <a:pt x="1" y="8"/>
                  </a:cubicBezTo>
                  <a:cubicBezTo>
                    <a:pt x="1" y="8"/>
                    <a:pt x="1" y="8"/>
                    <a:pt x="1" y="8"/>
                  </a:cubicBezTo>
                  <a:cubicBezTo>
                    <a:pt x="1" y="8"/>
                    <a:pt x="1" y="8"/>
                    <a:pt x="1" y="8"/>
                  </a:cubicBezTo>
                  <a:cubicBezTo>
                    <a:pt x="1" y="8"/>
                    <a:pt x="1" y="8"/>
                    <a:pt x="1" y="8"/>
                  </a:cubicBezTo>
                  <a:cubicBezTo>
                    <a:pt x="1" y="8"/>
                    <a:pt x="2" y="8"/>
                    <a:pt x="2" y="8"/>
                  </a:cubicBezTo>
                  <a:cubicBezTo>
                    <a:pt x="2" y="8"/>
                    <a:pt x="3" y="8"/>
                    <a:pt x="3" y="8"/>
                  </a:cubicBezTo>
                  <a:cubicBezTo>
                    <a:pt x="3" y="8"/>
                    <a:pt x="4" y="8"/>
                    <a:pt x="4" y="8"/>
                  </a:cubicBezTo>
                  <a:cubicBezTo>
                    <a:pt x="4" y="8"/>
                    <a:pt x="5" y="8"/>
                    <a:pt x="5" y="8"/>
                  </a:cubicBezTo>
                  <a:cubicBezTo>
                    <a:pt x="5" y="8"/>
                    <a:pt x="5" y="8"/>
                    <a:pt x="5" y="8"/>
                  </a:cubicBezTo>
                  <a:cubicBezTo>
                    <a:pt x="5" y="8"/>
                    <a:pt x="5" y="8"/>
                    <a:pt x="5" y="8"/>
                  </a:cubicBezTo>
                  <a:cubicBezTo>
                    <a:pt x="5" y="8"/>
                    <a:pt x="5" y="7"/>
                    <a:pt x="5" y="7"/>
                  </a:cubicBezTo>
                  <a:cubicBezTo>
                    <a:pt x="5" y="6"/>
                    <a:pt x="5" y="6"/>
                    <a:pt x="5" y="5"/>
                  </a:cubicBezTo>
                  <a:cubicBezTo>
                    <a:pt x="5" y="3"/>
                    <a:pt x="5" y="2"/>
                    <a:pt x="6" y="1"/>
                  </a:cubicBezTo>
                  <a:cubicBezTo>
                    <a:pt x="6" y="1"/>
                    <a:pt x="7" y="0"/>
                    <a:pt x="7" y="0"/>
                  </a:cubicBezTo>
                  <a:cubicBezTo>
                    <a:pt x="7" y="0"/>
                    <a:pt x="7" y="0"/>
                    <a:pt x="7" y="0"/>
                  </a:cubicBezTo>
                  <a:cubicBezTo>
                    <a:pt x="8" y="0"/>
                    <a:pt x="8" y="0"/>
                    <a:pt x="8" y="0"/>
                  </a:cubicBezTo>
                  <a:cubicBezTo>
                    <a:pt x="8" y="0"/>
                    <a:pt x="8" y="0"/>
                    <a:pt x="8" y="0"/>
                  </a:cubicBezTo>
                  <a:cubicBezTo>
                    <a:pt x="9" y="1"/>
                    <a:pt x="9" y="2"/>
                    <a:pt x="9" y="2"/>
                  </a:cubicBezTo>
                  <a:cubicBezTo>
                    <a:pt x="9" y="3"/>
                    <a:pt x="9" y="4"/>
                    <a:pt x="10" y="4"/>
                  </a:cubicBezTo>
                  <a:cubicBezTo>
                    <a:pt x="10" y="5"/>
                    <a:pt x="10" y="5"/>
                    <a:pt x="10" y="5"/>
                  </a:cubicBezTo>
                  <a:cubicBezTo>
                    <a:pt x="10" y="5"/>
                    <a:pt x="10" y="5"/>
                    <a:pt x="10" y="5"/>
                  </a:cubicBezTo>
                  <a:cubicBezTo>
                    <a:pt x="10" y="6"/>
                    <a:pt x="10" y="6"/>
                    <a:pt x="10" y="6"/>
                  </a:cubicBezTo>
                  <a:cubicBezTo>
                    <a:pt x="10" y="6"/>
                    <a:pt x="10" y="5"/>
                    <a:pt x="10" y="6"/>
                  </a:cubicBezTo>
                  <a:cubicBezTo>
                    <a:pt x="10" y="6"/>
                    <a:pt x="10" y="6"/>
                    <a:pt x="10" y="6"/>
                  </a:cubicBezTo>
                  <a:cubicBezTo>
                    <a:pt x="10" y="5"/>
                    <a:pt x="10" y="5"/>
                    <a:pt x="10" y="5"/>
                  </a:cubicBezTo>
                  <a:cubicBezTo>
                    <a:pt x="10" y="5"/>
                    <a:pt x="10" y="5"/>
                    <a:pt x="11" y="4"/>
                  </a:cubicBezTo>
                  <a:cubicBezTo>
                    <a:pt x="11" y="4"/>
                    <a:pt x="11" y="4"/>
                    <a:pt x="12" y="4"/>
                  </a:cubicBezTo>
                  <a:cubicBezTo>
                    <a:pt x="12" y="4"/>
                    <a:pt x="12" y="4"/>
                    <a:pt x="12" y="4"/>
                  </a:cubicBezTo>
                  <a:cubicBezTo>
                    <a:pt x="13" y="4"/>
                    <a:pt x="13" y="4"/>
                    <a:pt x="13" y="5"/>
                  </a:cubicBezTo>
                  <a:cubicBezTo>
                    <a:pt x="13" y="5"/>
                    <a:pt x="13" y="5"/>
                    <a:pt x="13" y="6"/>
                  </a:cubicBezTo>
                  <a:cubicBezTo>
                    <a:pt x="13" y="6"/>
                    <a:pt x="13" y="7"/>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3" y="7"/>
                    <a:pt x="14" y="7"/>
                    <a:pt x="14" y="7"/>
                  </a:cubicBezTo>
                  <a:cubicBezTo>
                    <a:pt x="15" y="7"/>
                    <a:pt x="15" y="7"/>
                    <a:pt x="15" y="7"/>
                  </a:cubicBezTo>
                  <a:cubicBezTo>
                    <a:pt x="16" y="7"/>
                    <a:pt x="16" y="7"/>
                    <a:pt x="16" y="8"/>
                  </a:cubicBezTo>
                  <a:cubicBezTo>
                    <a:pt x="17" y="8"/>
                    <a:pt x="17" y="9"/>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6" y="10"/>
                    <a:pt x="17" y="10"/>
                    <a:pt x="17" y="10"/>
                  </a:cubicBezTo>
                  <a:cubicBezTo>
                    <a:pt x="17" y="10"/>
                    <a:pt x="17" y="10"/>
                    <a:pt x="17" y="10"/>
                  </a:cubicBezTo>
                  <a:cubicBezTo>
                    <a:pt x="17" y="10"/>
                    <a:pt x="17" y="10"/>
                    <a:pt x="17" y="10"/>
                  </a:cubicBezTo>
                  <a:cubicBezTo>
                    <a:pt x="17" y="9"/>
                    <a:pt x="18" y="9"/>
                    <a:pt x="18" y="10"/>
                  </a:cubicBezTo>
                  <a:cubicBezTo>
                    <a:pt x="19" y="10"/>
                    <a:pt x="19" y="10"/>
                    <a:pt x="19" y="10"/>
                  </a:cubicBezTo>
                  <a:cubicBezTo>
                    <a:pt x="19" y="10"/>
                    <a:pt x="19" y="11"/>
                    <a:pt x="19" y="11"/>
                  </a:cubicBezTo>
                  <a:cubicBezTo>
                    <a:pt x="19" y="11"/>
                    <a:pt x="19" y="12"/>
                    <a:pt x="19" y="12"/>
                  </a:cubicBezTo>
                  <a:cubicBezTo>
                    <a:pt x="18" y="13"/>
                    <a:pt x="18" y="14"/>
                    <a:pt x="17" y="16"/>
                  </a:cubicBezTo>
                  <a:cubicBezTo>
                    <a:pt x="16" y="17"/>
                    <a:pt x="15" y="18"/>
                    <a:pt x="14" y="19"/>
                  </a:cubicBezTo>
                  <a:close/>
                </a:path>
              </a:pathLst>
            </a:custGeom>
            <a:solidFill>
              <a:srgbClr val="500500"/>
            </a:solidFill>
            <a:ln w="9525">
              <a:noFill/>
              <a:round/>
            </a:ln>
          </p:spPr>
          <p:txBody>
            <a:bodyPr/>
            <a:lstStyle/>
            <a:p>
              <a:endParaRPr lang="zh-CN" altLang="en-US"/>
            </a:p>
          </p:txBody>
        </p:sp>
        <p:sp>
          <p:nvSpPr>
            <p:cNvPr id="3136" name="Freeform 197"/>
            <p:cNvSpPr/>
            <p:nvPr/>
          </p:nvSpPr>
          <p:spPr bwMode="auto">
            <a:xfrm>
              <a:off x="5543550" y="3455988"/>
              <a:ext cx="157163" cy="130175"/>
            </a:xfrm>
            <a:custGeom>
              <a:avLst/>
              <a:gdLst>
                <a:gd name="T0" fmla="*/ 1282015571 w 17"/>
                <a:gd name="T1" fmla="*/ 345828484 h 14"/>
                <a:gd name="T2" fmla="*/ 1282015571 w 17"/>
                <a:gd name="T3" fmla="*/ 864566561 h 14"/>
                <a:gd name="T4" fmla="*/ 1025618003 w 17"/>
                <a:gd name="T5" fmla="*/ 691656968 h 14"/>
                <a:gd name="T6" fmla="*/ 940149066 w 17"/>
                <a:gd name="T7" fmla="*/ 1210395045 h 14"/>
                <a:gd name="T8" fmla="*/ 683742254 w 17"/>
                <a:gd name="T9" fmla="*/ 605202171 h 14"/>
                <a:gd name="T10" fmla="*/ 512804379 w 17"/>
                <a:gd name="T11" fmla="*/ 1037485452 h 14"/>
                <a:gd name="T12" fmla="*/ 341875749 w 17"/>
                <a:gd name="T13" fmla="*/ 691656968 h 14"/>
                <a:gd name="T14" fmla="*/ 170937875 w 17"/>
                <a:gd name="T15" fmla="*/ 864566561 h 14"/>
                <a:gd name="T16" fmla="*/ 85468937 w 17"/>
                <a:gd name="T17" fmla="*/ 605202171 h 14"/>
                <a:gd name="T18" fmla="*/ 683742254 w 17"/>
                <a:gd name="T19" fmla="*/ 0 h 14"/>
                <a:gd name="T20" fmla="*/ 1282015571 w 17"/>
                <a:gd name="T21" fmla="*/ 34582848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4">
                  <a:moveTo>
                    <a:pt x="15" y="4"/>
                  </a:moveTo>
                  <a:cubicBezTo>
                    <a:pt x="17" y="6"/>
                    <a:pt x="17" y="10"/>
                    <a:pt x="15" y="10"/>
                  </a:cubicBezTo>
                  <a:cubicBezTo>
                    <a:pt x="14" y="11"/>
                    <a:pt x="13" y="10"/>
                    <a:pt x="12" y="8"/>
                  </a:cubicBezTo>
                  <a:cubicBezTo>
                    <a:pt x="12" y="8"/>
                    <a:pt x="13" y="13"/>
                    <a:pt x="11" y="14"/>
                  </a:cubicBezTo>
                  <a:cubicBezTo>
                    <a:pt x="9" y="14"/>
                    <a:pt x="8" y="11"/>
                    <a:pt x="8" y="7"/>
                  </a:cubicBezTo>
                  <a:cubicBezTo>
                    <a:pt x="8" y="7"/>
                    <a:pt x="7" y="12"/>
                    <a:pt x="6" y="12"/>
                  </a:cubicBezTo>
                  <a:cubicBezTo>
                    <a:pt x="4" y="12"/>
                    <a:pt x="4" y="10"/>
                    <a:pt x="4" y="8"/>
                  </a:cubicBezTo>
                  <a:cubicBezTo>
                    <a:pt x="4" y="8"/>
                    <a:pt x="3" y="10"/>
                    <a:pt x="2" y="10"/>
                  </a:cubicBezTo>
                  <a:cubicBezTo>
                    <a:pt x="1" y="11"/>
                    <a:pt x="0" y="10"/>
                    <a:pt x="1" y="7"/>
                  </a:cubicBezTo>
                  <a:cubicBezTo>
                    <a:pt x="1" y="5"/>
                    <a:pt x="2" y="1"/>
                    <a:pt x="8" y="0"/>
                  </a:cubicBezTo>
                  <a:cubicBezTo>
                    <a:pt x="13" y="0"/>
                    <a:pt x="14" y="2"/>
                    <a:pt x="15" y="4"/>
                  </a:cubicBezTo>
                  <a:close/>
                </a:path>
              </a:pathLst>
            </a:custGeom>
            <a:solidFill>
              <a:srgbClr val="FFDEBE"/>
            </a:solidFill>
            <a:ln w="9525">
              <a:noFill/>
              <a:round/>
            </a:ln>
          </p:spPr>
          <p:txBody>
            <a:bodyPr/>
            <a:lstStyle/>
            <a:p>
              <a:endParaRPr lang="zh-CN" altLang="en-US"/>
            </a:p>
          </p:txBody>
        </p:sp>
        <p:sp>
          <p:nvSpPr>
            <p:cNvPr id="3137" name="Freeform 198"/>
            <p:cNvSpPr>
              <a:spLocks noEditPoints="1"/>
            </p:cNvSpPr>
            <p:nvPr/>
          </p:nvSpPr>
          <p:spPr bwMode="auto">
            <a:xfrm>
              <a:off x="5543550" y="3455988"/>
              <a:ext cx="157163" cy="130175"/>
            </a:xfrm>
            <a:custGeom>
              <a:avLst/>
              <a:gdLst>
                <a:gd name="T0" fmla="*/ 1367484508 w 17"/>
                <a:gd name="T1" fmla="*/ 605202171 h 14"/>
                <a:gd name="T2" fmla="*/ 1367484508 w 17"/>
                <a:gd name="T3" fmla="*/ 864566561 h 14"/>
                <a:gd name="T4" fmla="*/ 1282015571 w 17"/>
                <a:gd name="T5" fmla="*/ 951021357 h 14"/>
                <a:gd name="T6" fmla="*/ 1025618003 w 17"/>
                <a:gd name="T7" fmla="*/ 778111764 h 14"/>
                <a:gd name="T8" fmla="*/ 1111077696 w 17"/>
                <a:gd name="T9" fmla="*/ 1037485452 h 14"/>
                <a:gd name="T10" fmla="*/ 940149066 w 17"/>
                <a:gd name="T11" fmla="*/ 1210395045 h 14"/>
                <a:gd name="T12" fmla="*/ 769211191 w 17"/>
                <a:gd name="T13" fmla="*/ 1037485452 h 14"/>
                <a:gd name="T14" fmla="*/ 683742254 w 17"/>
                <a:gd name="T15" fmla="*/ 605202171 h 14"/>
                <a:gd name="T16" fmla="*/ 683742254 w 17"/>
                <a:gd name="T17" fmla="*/ 864566561 h 14"/>
                <a:gd name="T18" fmla="*/ 512804379 w 17"/>
                <a:gd name="T19" fmla="*/ 1123940248 h 14"/>
                <a:gd name="T20" fmla="*/ 427335442 w 17"/>
                <a:gd name="T21" fmla="*/ 1123940248 h 14"/>
                <a:gd name="T22" fmla="*/ 341875749 w 17"/>
                <a:gd name="T23" fmla="*/ 951021357 h 14"/>
                <a:gd name="T24" fmla="*/ 427335442 w 17"/>
                <a:gd name="T25" fmla="*/ 691656968 h 14"/>
                <a:gd name="T26" fmla="*/ 170937875 w 17"/>
                <a:gd name="T27" fmla="*/ 951021357 h 14"/>
                <a:gd name="T28" fmla="*/ 85468937 w 17"/>
                <a:gd name="T29" fmla="*/ 951021357 h 14"/>
                <a:gd name="T30" fmla="*/ 0 w 17"/>
                <a:gd name="T31" fmla="*/ 864566561 h 14"/>
                <a:gd name="T32" fmla="*/ 0 w 17"/>
                <a:gd name="T33" fmla="*/ 518738077 h 14"/>
                <a:gd name="T34" fmla="*/ 256406812 w 17"/>
                <a:gd name="T35" fmla="*/ 172909593 h 14"/>
                <a:gd name="T36" fmla="*/ 854680129 w 17"/>
                <a:gd name="T37" fmla="*/ 0 h 14"/>
                <a:gd name="T38" fmla="*/ 1282015571 w 17"/>
                <a:gd name="T39" fmla="*/ 345828484 h 14"/>
                <a:gd name="T40" fmla="*/ 1111077696 w 17"/>
                <a:gd name="T41" fmla="*/ 172909593 h 14"/>
                <a:gd name="T42" fmla="*/ 341875749 w 17"/>
                <a:gd name="T43" fmla="*/ 259373688 h 14"/>
                <a:gd name="T44" fmla="*/ 170937875 w 17"/>
                <a:gd name="T45" fmla="*/ 605202171 h 14"/>
                <a:gd name="T46" fmla="*/ 85468937 w 17"/>
                <a:gd name="T47" fmla="*/ 864566561 h 14"/>
                <a:gd name="T48" fmla="*/ 170937875 w 17"/>
                <a:gd name="T49" fmla="*/ 864566561 h 14"/>
                <a:gd name="T50" fmla="*/ 170937875 w 17"/>
                <a:gd name="T51" fmla="*/ 864566561 h 14"/>
                <a:gd name="T52" fmla="*/ 427335442 w 17"/>
                <a:gd name="T53" fmla="*/ 432283280 h 14"/>
                <a:gd name="T54" fmla="*/ 427335442 w 17"/>
                <a:gd name="T55" fmla="*/ 864566561 h 14"/>
                <a:gd name="T56" fmla="*/ 427335442 w 17"/>
                <a:gd name="T57" fmla="*/ 1037485452 h 14"/>
                <a:gd name="T58" fmla="*/ 512804379 w 17"/>
                <a:gd name="T59" fmla="*/ 1037485452 h 14"/>
                <a:gd name="T60" fmla="*/ 598273317 w 17"/>
                <a:gd name="T61" fmla="*/ 864566561 h 14"/>
                <a:gd name="T62" fmla="*/ 683742254 w 17"/>
                <a:gd name="T63" fmla="*/ 432283280 h 14"/>
                <a:gd name="T64" fmla="*/ 769211191 w 17"/>
                <a:gd name="T65" fmla="*/ 951021357 h 14"/>
                <a:gd name="T66" fmla="*/ 854680129 w 17"/>
                <a:gd name="T67" fmla="*/ 1123940248 h 14"/>
                <a:gd name="T68" fmla="*/ 1025618003 w 17"/>
                <a:gd name="T69" fmla="*/ 1037485452 h 14"/>
                <a:gd name="T70" fmla="*/ 1025618003 w 17"/>
                <a:gd name="T71" fmla="*/ 432283280 h 14"/>
                <a:gd name="T72" fmla="*/ 1111077696 w 17"/>
                <a:gd name="T73" fmla="*/ 778111764 h 14"/>
                <a:gd name="T74" fmla="*/ 1282015571 w 17"/>
                <a:gd name="T75" fmla="*/ 864566561 h 14"/>
                <a:gd name="T76" fmla="*/ 1367484508 w 17"/>
                <a:gd name="T77" fmla="*/ 605202171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 h="14">
                  <a:moveTo>
                    <a:pt x="15" y="4"/>
                  </a:moveTo>
                  <a:cubicBezTo>
                    <a:pt x="16" y="5"/>
                    <a:pt x="16" y="6"/>
                    <a:pt x="16" y="7"/>
                  </a:cubicBezTo>
                  <a:cubicBezTo>
                    <a:pt x="16" y="7"/>
                    <a:pt x="17" y="8"/>
                    <a:pt x="16" y="9"/>
                  </a:cubicBezTo>
                  <a:cubicBezTo>
                    <a:pt x="16" y="10"/>
                    <a:pt x="16" y="10"/>
                    <a:pt x="16" y="10"/>
                  </a:cubicBezTo>
                  <a:cubicBezTo>
                    <a:pt x="16" y="10"/>
                    <a:pt x="16" y="11"/>
                    <a:pt x="15" y="11"/>
                  </a:cubicBezTo>
                  <a:cubicBezTo>
                    <a:pt x="15" y="11"/>
                    <a:pt x="15" y="11"/>
                    <a:pt x="15" y="11"/>
                  </a:cubicBezTo>
                  <a:cubicBezTo>
                    <a:pt x="14" y="11"/>
                    <a:pt x="14" y="11"/>
                    <a:pt x="14" y="11"/>
                  </a:cubicBezTo>
                  <a:cubicBezTo>
                    <a:pt x="13" y="10"/>
                    <a:pt x="12" y="9"/>
                    <a:pt x="12" y="9"/>
                  </a:cubicBezTo>
                  <a:cubicBezTo>
                    <a:pt x="13" y="8"/>
                    <a:pt x="13" y="8"/>
                    <a:pt x="13" y="8"/>
                  </a:cubicBezTo>
                  <a:cubicBezTo>
                    <a:pt x="13" y="9"/>
                    <a:pt x="13" y="11"/>
                    <a:pt x="13" y="12"/>
                  </a:cubicBezTo>
                  <a:cubicBezTo>
                    <a:pt x="12" y="12"/>
                    <a:pt x="12" y="13"/>
                    <a:pt x="12" y="13"/>
                  </a:cubicBezTo>
                  <a:cubicBezTo>
                    <a:pt x="11" y="14"/>
                    <a:pt x="11" y="14"/>
                    <a:pt x="11" y="14"/>
                  </a:cubicBezTo>
                  <a:cubicBezTo>
                    <a:pt x="10" y="14"/>
                    <a:pt x="10" y="14"/>
                    <a:pt x="10" y="14"/>
                  </a:cubicBezTo>
                  <a:cubicBezTo>
                    <a:pt x="9" y="13"/>
                    <a:pt x="9" y="13"/>
                    <a:pt x="9" y="12"/>
                  </a:cubicBezTo>
                  <a:cubicBezTo>
                    <a:pt x="8" y="12"/>
                    <a:pt x="8" y="11"/>
                    <a:pt x="8" y="11"/>
                  </a:cubicBezTo>
                  <a:cubicBezTo>
                    <a:pt x="8" y="9"/>
                    <a:pt x="8" y="8"/>
                    <a:pt x="8" y="7"/>
                  </a:cubicBezTo>
                  <a:cubicBezTo>
                    <a:pt x="8" y="7"/>
                    <a:pt x="8" y="7"/>
                    <a:pt x="8" y="7"/>
                  </a:cubicBezTo>
                  <a:cubicBezTo>
                    <a:pt x="8" y="8"/>
                    <a:pt x="8" y="9"/>
                    <a:pt x="8" y="10"/>
                  </a:cubicBezTo>
                  <a:cubicBezTo>
                    <a:pt x="8" y="10"/>
                    <a:pt x="8" y="11"/>
                    <a:pt x="7" y="11"/>
                  </a:cubicBezTo>
                  <a:cubicBezTo>
                    <a:pt x="7" y="12"/>
                    <a:pt x="7" y="12"/>
                    <a:pt x="6" y="13"/>
                  </a:cubicBezTo>
                  <a:cubicBezTo>
                    <a:pt x="6" y="13"/>
                    <a:pt x="6" y="13"/>
                    <a:pt x="6" y="13"/>
                  </a:cubicBezTo>
                  <a:cubicBezTo>
                    <a:pt x="6" y="13"/>
                    <a:pt x="5" y="13"/>
                    <a:pt x="5" y="13"/>
                  </a:cubicBezTo>
                  <a:cubicBezTo>
                    <a:pt x="5" y="13"/>
                    <a:pt x="5" y="12"/>
                    <a:pt x="4" y="12"/>
                  </a:cubicBezTo>
                  <a:cubicBezTo>
                    <a:pt x="4" y="12"/>
                    <a:pt x="4" y="11"/>
                    <a:pt x="4" y="11"/>
                  </a:cubicBezTo>
                  <a:cubicBezTo>
                    <a:pt x="4" y="10"/>
                    <a:pt x="4" y="9"/>
                    <a:pt x="4" y="8"/>
                  </a:cubicBezTo>
                  <a:cubicBezTo>
                    <a:pt x="5" y="8"/>
                    <a:pt x="5" y="8"/>
                    <a:pt x="5" y="8"/>
                  </a:cubicBezTo>
                  <a:cubicBezTo>
                    <a:pt x="5" y="9"/>
                    <a:pt x="4" y="9"/>
                    <a:pt x="4" y="10"/>
                  </a:cubicBezTo>
                  <a:cubicBezTo>
                    <a:pt x="3" y="10"/>
                    <a:pt x="3" y="11"/>
                    <a:pt x="2" y="11"/>
                  </a:cubicBezTo>
                  <a:cubicBezTo>
                    <a:pt x="2" y="11"/>
                    <a:pt x="2" y="11"/>
                    <a:pt x="2" y="11"/>
                  </a:cubicBezTo>
                  <a:cubicBezTo>
                    <a:pt x="2" y="11"/>
                    <a:pt x="1" y="11"/>
                    <a:pt x="1" y="11"/>
                  </a:cubicBezTo>
                  <a:cubicBezTo>
                    <a:pt x="1" y="11"/>
                    <a:pt x="1" y="11"/>
                    <a:pt x="0" y="11"/>
                  </a:cubicBezTo>
                  <a:cubicBezTo>
                    <a:pt x="0" y="10"/>
                    <a:pt x="0" y="10"/>
                    <a:pt x="0" y="10"/>
                  </a:cubicBezTo>
                  <a:cubicBezTo>
                    <a:pt x="0" y="9"/>
                    <a:pt x="0" y="9"/>
                    <a:pt x="0" y="8"/>
                  </a:cubicBezTo>
                  <a:cubicBezTo>
                    <a:pt x="0" y="7"/>
                    <a:pt x="0" y="7"/>
                    <a:pt x="0" y="6"/>
                  </a:cubicBezTo>
                  <a:cubicBezTo>
                    <a:pt x="1" y="6"/>
                    <a:pt x="1" y="5"/>
                    <a:pt x="1" y="5"/>
                  </a:cubicBezTo>
                  <a:cubicBezTo>
                    <a:pt x="1" y="3"/>
                    <a:pt x="2" y="2"/>
                    <a:pt x="3" y="2"/>
                  </a:cubicBezTo>
                  <a:cubicBezTo>
                    <a:pt x="4" y="1"/>
                    <a:pt x="5" y="1"/>
                    <a:pt x="6" y="0"/>
                  </a:cubicBezTo>
                  <a:cubicBezTo>
                    <a:pt x="8" y="0"/>
                    <a:pt x="9" y="0"/>
                    <a:pt x="10" y="0"/>
                  </a:cubicBezTo>
                  <a:cubicBezTo>
                    <a:pt x="11" y="0"/>
                    <a:pt x="12" y="1"/>
                    <a:pt x="13" y="1"/>
                  </a:cubicBezTo>
                  <a:cubicBezTo>
                    <a:pt x="14" y="2"/>
                    <a:pt x="15" y="3"/>
                    <a:pt x="15" y="4"/>
                  </a:cubicBezTo>
                  <a:close/>
                  <a:moveTo>
                    <a:pt x="15" y="4"/>
                  </a:moveTo>
                  <a:cubicBezTo>
                    <a:pt x="15" y="3"/>
                    <a:pt x="14" y="2"/>
                    <a:pt x="13" y="2"/>
                  </a:cubicBezTo>
                  <a:cubicBezTo>
                    <a:pt x="12" y="1"/>
                    <a:pt x="11" y="1"/>
                    <a:pt x="10" y="1"/>
                  </a:cubicBezTo>
                  <a:cubicBezTo>
                    <a:pt x="8" y="1"/>
                    <a:pt x="5" y="1"/>
                    <a:pt x="4" y="3"/>
                  </a:cubicBezTo>
                  <a:cubicBezTo>
                    <a:pt x="3" y="3"/>
                    <a:pt x="2" y="4"/>
                    <a:pt x="2" y="5"/>
                  </a:cubicBezTo>
                  <a:cubicBezTo>
                    <a:pt x="2" y="6"/>
                    <a:pt x="2" y="6"/>
                    <a:pt x="2" y="7"/>
                  </a:cubicBezTo>
                  <a:cubicBezTo>
                    <a:pt x="2" y="7"/>
                    <a:pt x="1" y="8"/>
                    <a:pt x="1" y="8"/>
                  </a:cubicBezTo>
                  <a:cubicBezTo>
                    <a:pt x="1" y="9"/>
                    <a:pt x="1" y="9"/>
                    <a:pt x="1" y="10"/>
                  </a:cubicBezTo>
                  <a:cubicBezTo>
                    <a:pt x="1" y="10"/>
                    <a:pt x="2" y="10"/>
                    <a:pt x="2" y="10"/>
                  </a:cubicBezTo>
                  <a:cubicBezTo>
                    <a:pt x="2" y="10"/>
                    <a:pt x="2" y="10"/>
                    <a:pt x="2" y="10"/>
                  </a:cubicBezTo>
                  <a:cubicBezTo>
                    <a:pt x="2" y="10"/>
                    <a:pt x="2" y="10"/>
                    <a:pt x="2" y="10"/>
                  </a:cubicBezTo>
                  <a:cubicBezTo>
                    <a:pt x="2" y="10"/>
                    <a:pt x="2" y="10"/>
                    <a:pt x="2" y="10"/>
                  </a:cubicBezTo>
                  <a:cubicBezTo>
                    <a:pt x="3" y="9"/>
                    <a:pt x="3" y="8"/>
                    <a:pt x="4" y="7"/>
                  </a:cubicBezTo>
                  <a:cubicBezTo>
                    <a:pt x="5" y="5"/>
                    <a:pt x="5" y="5"/>
                    <a:pt x="5" y="5"/>
                  </a:cubicBezTo>
                  <a:cubicBezTo>
                    <a:pt x="5" y="8"/>
                    <a:pt x="5" y="8"/>
                    <a:pt x="5" y="8"/>
                  </a:cubicBezTo>
                  <a:cubicBezTo>
                    <a:pt x="5" y="9"/>
                    <a:pt x="5" y="10"/>
                    <a:pt x="5" y="10"/>
                  </a:cubicBezTo>
                  <a:cubicBezTo>
                    <a:pt x="5" y="11"/>
                    <a:pt x="5" y="11"/>
                    <a:pt x="5" y="11"/>
                  </a:cubicBezTo>
                  <a:cubicBezTo>
                    <a:pt x="5" y="12"/>
                    <a:pt x="5" y="12"/>
                    <a:pt x="5" y="12"/>
                  </a:cubicBezTo>
                  <a:cubicBezTo>
                    <a:pt x="6" y="12"/>
                    <a:pt x="6" y="12"/>
                    <a:pt x="6" y="12"/>
                  </a:cubicBezTo>
                  <a:cubicBezTo>
                    <a:pt x="6" y="12"/>
                    <a:pt x="6" y="12"/>
                    <a:pt x="6" y="12"/>
                  </a:cubicBezTo>
                  <a:cubicBezTo>
                    <a:pt x="6" y="12"/>
                    <a:pt x="6" y="11"/>
                    <a:pt x="7" y="11"/>
                  </a:cubicBezTo>
                  <a:cubicBezTo>
                    <a:pt x="7" y="11"/>
                    <a:pt x="7" y="10"/>
                    <a:pt x="7" y="10"/>
                  </a:cubicBezTo>
                  <a:cubicBezTo>
                    <a:pt x="7" y="9"/>
                    <a:pt x="8" y="8"/>
                    <a:pt x="8" y="7"/>
                  </a:cubicBezTo>
                  <a:cubicBezTo>
                    <a:pt x="8" y="5"/>
                    <a:pt x="8" y="5"/>
                    <a:pt x="8" y="5"/>
                  </a:cubicBezTo>
                  <a:cubicBezTo>
                    <a:pt x="8" y="7"/>
                    <a:pt x="8" y="7"/>
                    <a:pt x="8" y="7"/>
                  </a:cubicBezTo>
                  <a:cubicBezTo>
                    <a:pt x="8" y="8"/>
                    <a:pt x="8" y="9"/>
                    <a:pt x="9" y="11"/>
                  </a:cubicBezTo>
                  <a:cubicBezTo>
                    <a:pt x="9" y="11"/>
                    <a:pt x="9" y="12"/>
                    <a:pt x="9" y="12"/>
                  </a:cubicBezTo>
                  <a:cubicBezTo>
                    <a:pt x="9" y="13"/>
                    <a:pt x="10" y="13"/>
                    <a:pt x="10" y="13"/>
                  </a:cubicBezTo>
                  <a:cubicBezTo>
                    <a:pt x="10" y="14"/>
                    <a:pt x="11" y="13"/>
                    <a:pt x="11" y="13"/>
                  </a:cubicBezTo>
                  <a:cubicBezTo>
                    <a:pt x="11" y="13"/>
                    <a:pt x="12" y="12"/>
                    <a:pt x="12" y="12"/>
                  </a:cubicBezTo>
                  <a:cubicBezTo>
                    <a:pt x="12" y="11"/>
                    <a:pt x="12" y="9"/>
                    <a:pt x="12" y="8"/>
                  </a:cubicBezTo>
                  <a:cubicBezTo>
                    <a:pt x="12" y="5"/>
                    <a:pt x="12" y="5"/>
                    <a:pt x="12" y="5"/>
                  </a:cubicBezTo>
                  <a:cubicBezTo>
                    <a:pt x="13" y="8"/>
                    <a:pt x="13" y="8"/>
                    <a:pt x="13" y="8"/>
                  </a:cubicBezTo>
                  <a:cubicBezTo>
                    <a:pt x="13" y="9"/>
                    <a:pt x="13" y="9"/>
                    <a:pt x="13" y="9"/>
                  </a:cubicBezTo>
                  <a:cubicBezTo>
                    <a:pt x="14" y="10"/>
                    <a:pt x="14" y="10"/>
                    <a:pt x="14" y="10"/>
                  </a:cubicBezTo>
                  <a:cubicBezTo>
                    <a:pt x="14" y="10"/>
                    <a:pt x="15" y="10"/>
                    <a:pt x="15" y="10"/>
                  </a:cubicBezTo>
                  <a:cubicBezTo>
                    <a:pt x="15" y="10"/>
                    <a:pt x="16" y="10"/>
                    <a:pt x="16" y="9"/>
                  </a:cubicBezTo>
                  <a:cubicBezTo>
                    <a:pt x="16" y="8"/>
                    <a:pt x="16" y="7"/>
                    <a:pt x="16" y="7"/>
                  </a:cubicBezTo>
                  <a:cubicBezTo>
                    <a:pt x="16" y="6"/>
                    <a:pt x="16" y="5"/>
                    <a:pt x="15" y="4"/>
                  </a:cubicBezTo>
                  <a:close/>
                </a:path>
              </a:pathLst>
            </a:custGeom>
            <a:solidFill>
              <a:srgbClr val="500500"/>
            </a:solidFill>
            <a:ln w="9525">
              <a:noFill/>
              <a:round/>
            </a:ln>
          </p:spPr>
          <p:txBody>
            <a:bodyPr/>
            <a:lstStyle/>
            <a:p>
              <a:endParaRPr lang="zh-CN" altLang="en-US"/>
            </a:p>
          </p:txBody>
        </p:sp>
      </p:grpSp>
      <p:sp>
        <p:nvSpPr>
          <p:cNvPr id="3075" name="Rectangle 2"/>
          <p:cNvSpPr txBox="1">
            <a:spLocks noChangeArrowheads="1"/>
          </p:cNvSpPr>
          <p:nvPr>
            <p:custDataLst>
              <p:tags r:id="rId3"/>
            </p:custDataLst>
          </p:nvPr>
        </p:nvSpPr>
        <p:spPr bwMode="auto">
          <a:xfrm>
            <a:off x="2047876" y="2211710"/>
            <a:ext cx="5116513" cy="678656"/>
          </a:xfrm>
          <a:prstGeom prst="rect">
            <a:avLst/>
          </a:prstGeom>
          <a:noFill/>
          <a:ln w="9525">
            <a:noFill/>
            <a:miter lim="800000"/>
          </a:ln>
        </p:spPr>
        <p:txBody>
          <a:bodyPr lIns="0" rIns="0" anchor="ctr"/>
          <a:lstStyle/>
          <a:p>
            <a:pPr algn="ctr">
              <a:lnSpc>
                <a:spcPct val="90000"/>
              </a:lnSpc>
            </a:pPr>
            <a:r>
              <a:rPr lang="en-US" altLang="zh-CN" sz="2000" b="1" dirty="0">
                <a:solidFill>
                  <a:schemeClr val="tx2">
                    <a:lumMod val="50000"/>
                  </a:schemeClr>
                </a:solidFill>
                <a:latin typeface="微软雅黑" panose="020B0503020204020204" pitchFamily="34" charset="-122"/>
                <a:ea typeface="微软雅黑" panose="020B0503020204020204" pitchFamily="34" charset="-122"/>
              </a:rPr>
              <a:t>1</a:t>
            </a:r>
            <a:r>
              <a:rPr lang="zh-CN" altLang="en-US" sz="2000" b="1" dirty="0">
                <a:solidFill>
                  <a:schemeClr val="tx2">
                    <a:lumMod val="50000"/>
                  </a:schemeClr>
                </a:solidFill>
                <a:latin typeface="微软雅黑" panose="020B0503020204020204" pitchFamily="34" charset="-122"/>
                <a:ea typeface="微软雅黑" panose="020B0503020204020204" pitchFamily="34" charset="-122"/>
              </a:rPr>
              <a:t>．</a:t>
            </a:r>
            <a:r>
              <a:rPr lang="en-US" altLang="zh-CN" sz="2000" b="1" dirty="0">
                <a:solidFill>
                  <a:schemeClr val="tx2">
                    <a:lumMod val="50000"/>
                  </a:schemeClr>
                </a:solidFill>
                <a:latin typeface="微软雅黑" panose="020B0503020204020204" pitchFamily="34" charset="-122"/>
                <a:ea typeface="微软雅黑" panose="020B0503020204020204" pitchFamily="34" charset="-122"/>
              </a:rPr>
              <a:t>4</a:t>
            </a:r>
            <a:r>
              <a:rPr lang="zh-CN" altLang="en-US" sz="2000" b="1">
                <a:solidFill>
                  <a:schemeClr val="tx2">
                    <a:lumMod val="50000"/>
                  </a:schemeClr>
                </a:solidFill>
                <a:latin typeface="微软雅黑" panose="020B0503020204020204" pitchFamily="34" charset="-122"/>
                <a:ea typeface="微软雅黑" panose="020B0503020204020204" pitchFamily="34" charset="-122"/>
              </a:rPr>
              <a:t>幼儿园</a:t>
            </a:r>
            <a:r>
              <a:rPr lang="zh-CN" altLang="en-US" sz="2000" b="1" smtClean="0">
                <a:solidFill>
                  <a:schemeClr val="tx2">
                    <a:lumMod val="50000"/>
                  </a:schemeClr>
                </a:solidFill>
                <a:latin typeface="微软雅黑" panose="020B0503020204020204" pitchFamily="34" charset="-122"/>
                <a:ea typeface="微软雅黑" panose="020B0503020204020204" pitchFamily="34" charset="-122"/>
              </a:rPr>
              <a:t>课件的</a:t>
            </a:r>
            <a:r>
              <a:rPr lang="zh-CN" altLang="en-US" sz="2000" b="1" dirty="0">
                <a:solidFill>
                  <a:schemeClr val="tx2">
                    <a:lumMod val="50000"/>
                  </a:schemeClr>
                </a:solidFill>
                <a:latin typeface="微软雅黑" panose="020B0503020204020204" pitchFamily="34" charset="-122"/>
                <a:ea typeface="微软雅黑" panose="020B0503020204020204" pitchFamily="34" charset="-122"/>
              </a:rPr>
              <a:t>制作工具与规范</a:t>
            </a:r>
            <a:endParaRPr lang="en-US" altLang="zh-CN" sz="20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4355976" y="4803998"/>
            <a:ext cx="511679" cy="236796"/>
          </a:xfrm>
          <a:prstGeom prst="rect">
            <a:avLst/>
          </a:prstGeom>
          <a:noFill/>
        </p:spPr>
        <p:txBody>
          <a:bodyPr wrap="none" rtlCol="0">
            <a:spAutoFit/>
          </a:bodyPr>
          <a:lstStyle/>
          <a:p>
            <a:pPr>
              <a:lnSpc>
                <a:spcPct val="130000"/>
              </a:lnSpc>
            </a:pPr>
            <a:r>
              <a:rPr lang="zh-CN" altLang="en-US" sz="800" dirty="0" smtClean="0">
                <a:latin typeface="微软雅黑" panose="020B0503020204020204" pitchFamily="34" charset="-122"/>
                <a:ea typeface="微软雅黑" panose="020B0503020204020204" pitchFamily="34" charset="-122"/>
              </a:rPr>
              <a:t>第 </a:t>
            </a:r>
            <a:r>
              <a:rPr lang="en-US" altLang="zh-CN" sz="800" dirty="0" smtClean="0">
                <a:latin typeface="微软雅黑" panose="020B0503020204020204" pitchFamily="34" charset="-122"/>
                <a:ea typeface="微软雅黑" panose="020B0503020204020204" pitchFamily="34" charset="-122"/>
              </a:rPr>
              <a:t>3 </a:t>
            </a:r>
            <a:r>
              <a:rPr lang="zh-CN" altLang="en-US" sz="800" dirty="0" smtClean="0">
                <a:latin typeface="微软雅黑" panose="020B0503020204020204" pitchFamily="34" charset="-122"/>
                <a:ea typeface="微软雅黑" panose="020B0503020204020204" pitchFamily="34" charset="-122"/>
              </a:rPr>
              <a:t>页</a:t>
            </a:r>
          </a:p>
        </p:txBody>
      </p:sp>
      <p:pic>
        <p:nvPicPr>
          <p:cNvPr id="73" name="图片 72" descr="A000220151119B23PPIC.png"/>
          <p:cNvPicPr>
            <a:picLocks noChangeAspect="1"/>
          </p:cNvPicPr>
          <p:nvPr/>
        </p:nvPicPr>
        <p:blipFill>
          <a:blip r:embed="rId5" cstate="print"/>
          <a:stretch>
            <a:fillRect/>
          </a:stretch>
        </p:blipFill>
        <p:spPr>
          <a:xfrm>
            <a:off x="6732240" y="2067694"/>
            <a:ext cx="2852448" cy="2800474"/>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4355976" y="4803998"/>
            <a:ext cx="511679" cy="236796"/>
          </a:xfrm>
          <a:prstGeom prst="rect">
            <a:avLst/>
          </a:prstGeom>
          <a:noFill/>
        </p:spPr>
        <p:txBody>
          <a:bodyPr wrap="none" rtlCol="0">
            <a:spAutoFit/>
          </a:bodyPr>
          <a:lstStyle/>
          <a:p>
            <a:pPr>
              <a:lnSpc>
                <a:spcPct val="130000"/>
              </a:lnSpc>
            </a:pPr>
            <a:r>
              <a:rPr lang="zh-CN" altLang="en-US" sz="800" dirty="0" smtClean="0">
                <a:solidFill>
                  <a:srgbClr val="5F5F5F"/>
                </a:solidFill>
                <a:latin typeface="微软雅黑" panose="020B0503020204020204" pitchFamily="34" charset="-122"/>
                <a:ea typeface="微软雅黑" panose="020B0503020204020204" pitchFamily="34" charset="-122"/>
              </a:rPr>
              <a:t>第 </a:t>
            </a:r>
            <a:r>
              <a:rPr lang="en-US" altLang="zh-CN" sz="800" dirty="0" smtClean="0">
                <a:solidFill>
                  <a:srgbClr val="5F5F5F"/>
                </a:solidFill>
                <a:latin typeface="微软雅黑" panose="020B0503020204020204" pitchFamily="34" charset="-122"/>
                <a:ea typeface="微软雅黑" panose="020B0503020204020204" pitchFamily="34" charset="-122"/>
              </a:rPr>
              <a:t>4 </a:t>
            </a:r>
            <a:r>
              <a:rPr lang="zh-CN" altLang="en-US" sz="800" dirty="0" smtClean="0">
                <a:solidFill>
                  <a:srgbClr val="5F5F5F"/>
                </a:solidFill>
                <a:latin typeface="微软雅黑" panose="020B0503020204020204" pitchFamily="34" charset="-122"/>
                <a:ea typeface="微软雅黑" panose="020B0503020204020204" pitchFamily="34" charset="-122"/>
              </a:rPr>
              <a:t>页</a:t>
            </a:r>
          </a:p>
        </p:txBody>
      </p:sp>
      <p:sp>
        <p:nvSpPr>
          <p:cNvPr id="3" name="文本框 2"/>
          <p:cNvSpPr txBox="1"/>
          <p:nvPr/>
        </p:nvSpPr>
        <p:spPr>
          <a:xfrm>
            <a:off x="902970" y="408305"/>
            <a:ext cx="5829270" cy="492443"/>
          </a:xfrm>
          <a:prstGeom prst="rect">
            <a:avLst/>
          </a:prstGeom>
          <a:noFill/>
        </p:spPr>
        <p:txBody>
          <a:bodyPr wrap="square" rtlCol="0">
            <a:spAutoFit/>
          </a:bodyPr>
          <a:lstStyle/>
          <a:p>
            <a:pPr>
              <a:lnSpc>
                <a:spcPct val="130000"/>
              </a:lnSpc>
            </a:pPr>
            <a:r>
              <a:rPr lang="en-US" altLang="zh-CN" sz="2000" b="1" dirty="0">
                <a:solidFill>
                  <a:srgbClr val="5F5F5F"/>
                </a:solidFill>
                <a:latin typeface="Arial" panose="020B0604020202020204" pitchFamily="34" charset="0"/>
                <a:ea typeface="微软雅黑" panose="020B0503020204020204" pitchFamily="34" charset="-122"/>
              </a:rPr>
              <a:t>1</a:t>
            </a:r>
            <a:r>
              <a:rPr lang="zh-CN" altLang="en-US" sz="2000" b="1" dirty="0">
                <a:solidFill>
                  <a:srgbClr val="5F5F5F"/>
                </a:solidFill>
                <a:latin typeface="Arial" panose="020B0604020202020204" pitchFamily="34" charset="0"/>
                <a:ea typeface="微软雅黑" panose="020B0503020204020204" pitchFamily="34" charset="-122"/>
              </a:rPr>
              <a:t>．</a:t>
            </a:r>
            <a:r>
              <a:rPr lang="en-US" altLang="zh-CN" sz="2000" b="1" dirty="0">
                <a:solidFill>
                  <a:srgbClr val="5F5F5F"/>
                </a:solidFill>
                <a:latin typeface="Arial" panose="020B0604020202020204" pitchFamily="34" charset="0"/>
                <a:ea typeface="微软雅黑" panose="020B0503020204020204" pitchFamily="34" charset="-122"/>
              </a:rPr>
              <a:t>4</a:t>
            </a:r>
            <a:r>
              <a:rPr lang="zh-CN" altLang="en-US" sz="2000" b="1" dirty="0">
                <a:solidFill>
                  <a:srgbClr val="5F5F5F"/>
                </a:solidFill>
                <a:latin typeface="Arial" panose="020B0604020202020204" pitchFamily="34" charset="0"/>
                <a:ea typeface="微软雅黑" panose="020B0503020204020204" pitchFamily="34" charset="-122"/>
              </a:rPr>
              <a:t>．</a:t>
            </a:r>
            <a:r>
              <a:rPr lang="en-US" altLang="zh-CN" sz="2000" b="1" dirty="0">
                <a:solidFill>
                  <a:srgbClr val="5F5F5F"/>
                </a:solidFill>
                <a:latin typeface="Arial" panose="020B0604020202020204" pitchFamily="34" charset="0"/>
                <a:ea typeface="微软雅黑" panose="020B0503020204020204" pitchFamily="34" charset="-122"/>
              </a:rPr>
              <a:t>1  </a:t>
            </a:r>
            <a:r>
              <a:rPr lang="zh-CN" altLang="en-US" sz="2000" b="1" dirty="0">
                <a:solidFill>
                  <a:srgbClr val="5F5F5F"/>
                </a:solidFill>
                <a:latin typeface="Arial" panose="020B0604020202020204" pitchFamily="34" charset="0"/>
                <a:ea typeface="微软雅黑" panose="020B0503020204020204" pitchFamily="34" charset="-122"/>
              </a:rPr>
              <a:t>任务</a:t>
            </a:r>
            <a:r>
              <a:rPr lang="en-US" altLang="zh-CN" sz="2000" b="1" dirty="0">
                <a:solidFill>
                  <a:srgbClr val="5F5F5F"/>
                </a:solidFill>
                <a:latin typeface="Arial" panose="020B0604020202020204" pitchFamily="34" charset="0"/>
                <a:ea typeface="微软雅黑" panose="020B0503020204020204" pitchFamily="34" charset="-122"/>
              </a:rPr>
              <a:t>1 0</a:t>
            </a:r>
            <a:r>
              <a:rPr lang="zh-CN" altLang="en-US" sz="2000" b="1" dirty="0">
                <a:solidFill>
                  <a:srgbClr val="5F5F5F"/>
                </a:solidFill>
                <a:latin typeface="Arial" panose="020B0604020202020204" pitchFamily="34" charset="0"/>
                <a:ea typeface="微软雅黑" panose="020B0503020204020204" pitchFamily="34" charset="-122"/>
              </a:rPr>
              <a:t>：幼儿园课件的制作工具</a:t>
            </a:r>
            <a:endParaRPr lang="zh-CN" altLang="en-US" sz="2000" b="1" dirty="0" smtClean="0">
              <a:solidFill>
                <a:srgbClr val="5F5F5F"/>
              </a:solidFill>
              <a:latin typeface="Arial" panose="020B0604020202020204" pitchFamily="34" charset="0"/>
              <a:ea typeface="微软雅黑" panose="020B0503020204020204" pitchFamily="34" charset="-122"/>
            </a:endParaRPr>
          </a:p>
        </p:txBody>
      </p:sp>
      <p:sp>
        <p:nvSpPr>
          <p:cNvPr id="5" name="矩形 4"/>
          <p:cNvSpPr/>
          <p:nvPr/>
        </p:nvSpPr>
        <p:spPr>
          <a:xfrm>
            <a:off x="741639" y="1203598"/>
            <a:ext cx="7070721" cy="2554545"/>
          </a:xfrm>
          <a:prstGeom prst="rect">
            <a:avLst/>
          </a:prstGeom>
        </p:spPr>
        <p:txBody>
          <a:bodyPr wrap="square">
            <a:spAutoFit/>
          </a:bodyPr>
          <a:lstStyle/>
          <a:p>
            <a:r>
              <a:rPr lang="zh-CN" altLang="en-US" sz="1600" dirty="0">
                <a:solidFill>
                  <a:schemeClr val="tx2">
                    <a:lumMod val="50000"/>
                  </a:schemeClr>
                </a:solidFill>
                <a:latin typeface="+mj-ea"/>
                <a:ea typeface="+mj-ea"/>
              </a:rPr>
              <a:t>幼儿园课件的制作工具</a:t>
            </a:r>
          </a:p>
          <a:p>
            <a:r>
              <a:rPr lang="zh-CN" altLang="en-US" sz="1600" dirty="0">
                <a:solidFill>
                  <a:schemeClr val="tx2">
                    <a:lumMod val="50000"/>
                  </a:schemeClr>
                </a:solidFill>
                <a:latin typeface="+mj-ea"/>
                <a:ea typeface="+mj-ea"/>
              </a:rPr>
              <a:t>  </a:t>
            </a:r>
            <a:r>
              <a:rPr lang="zh-CN" altLang="en-US" sz="1600" dirty="0" smtClean="0">
                <a:solidFill>
                  <a:schemeClr val="tx2">
                    <a:lumMod val="50000"/>
                  </a:schemeClr>
                </a:solidFill>
                <a:latin typeface="+mj-ea"/>
                <a:ea typeface="+mj-ea"/>
              </a:rPr>
              <a:t>    课件</a:t>
            </a:r>
            <a:r>
              <a:rPr lang="zh-CN" altLang="en-US" sz="1600" dirty="0">
                <a:solidFill>
                  <a:schemeClr val="tx2">
                    <a:lumMod val="50000"/>
                  </a:schemeClr>
                </a:solidFill>
                <a:latin typeface="+mj-ea"/>
                <a:ea typeface="+mj-ea"/>
              </a:rPr>
              <a:t>的制作是在课件设计的基础上，用编程语言或编著软件将课件的内容按预定的结构和方式</a:t>
            </a:r>
            <a:r>
              <a:rPr lang="zh-CN" altLang="en-US" sz="1600" dirty="0" smtClean="0">
                <a:solidFill>
                  <a:schemeClr val="tx2">
                    <a:lumMod val="50000"/>
                  </a:schemeClr>
                </a:solidFill>
                <a:latin typeface="+mj-ea"/>
                <a:ea typeface="+mj-ea"/>
              </a:rPr>
              <a:t>组成</a:t>
            </a:r>
            <a:r>
              <a:rPr lang="zh-CN" altLang="en-US" sz="1600" dirty="0">
                <a:solidFill>
                  <a:schemeClr val="tx2">
                    <a:lumMod val="50000"/>
                  </a:schemeClr>
                </a:solidFill>
                <a:latin typeface="+mj-ea"/>
                <a:ea typeface="+mj-ea"/>
              </a:rPr>
              <a:t>一个完整的课件程序，并</a:t>
            </a:r>
            <a:r>
              <a:rPr lang="zh-CN" altLang="en-US" sz="1600" dirty="0" smtClean="0">
                <a:solidFill>
                  <a:schemeClr val="tx2">
                    <a:lumMod val="50000"/>
                  </a:schemeClr>
                </a:solidFill>
                <a:latin typeface="+mj-ea"/>
                <a:ea typeface="+mj-ea"/>
              </a:rPr>
              <a:t>经过必要的后期处理，形成课件成品的过程。</a:t>
            </a:r>
          </a:p>
          <a:p>
            <a:r>
              <a:rPr lang="zh-CN" altLang="en-US" sz="1600" dirty="0" smtClean="0">
                <a:solidFill>
                  <a:schemeClr val="tx2">
                    <a:lumMod val="50000"/>
                  </a:schemeClr>
                </a:solidFill>
                <a:latin typeface="+mj-ea"/>
                <a:ea typeface="+mj-ea"/>
              </a:rPr>
              <a:t>      幼儿园课件制作主要采用课件编著软件。这方面的软件很多，可分为</a:t>
            </a:r>
            <a:endParaRPr lang="en-US" altLang="zh-CN" sz="1600" dirty="0" smtClean="0">
              <a:solidFill>
                <a:schemeClr val="tx2">
                  <a:lumMod val="50000"/>
                </a:schemeClr>
              </a:solidFill>
              <a:latin typeface="+mj-ea"/>
              <a:ea typeface="+mj-ea"/>
            </a:endParaRPr>
          </a:p>
          <a:p>
            <a:r>
              <a:rPr lang="en-US" altLang="zh-CN" sz="1600" dirty="0" smtClean="0">
                <a:solidFill>
                  <a:schemeClr val="tx2">
                    <a:lumMod val="50000"/>
                  </a:schemeClr>
                </a:solidFill>
                <a:latin typeface="+mj-ea"/>
                <a:ea typeface="+mj-ea"/>
              </a:rPr>
              <a:t>(1)</a:t>
            </a:r>
            <a:r>
              <a:rPr lang="zh-CN" altLang="en-US" sz="1600" dirty="0" smtClean="0">
                <a:solidFill>
                  <a:schemeClr val="tx2">
                    <a:lumMod val="50000"/>
                  </a:schemeClr>
                </a:solidFill>
                <a:latin typeface="+mj-ea"/>
                <a:ea typeface="+mj-ea"/>
              </a:rPr>
              <a:t>基于</a:t>
            </a:r>
            <a:r>
              <a:rPr lang="zh-CN" altLang="en-US" sz="1600" dirty="0">
                <a:solidFill>
                  <a:schemeClr val="tx2">
                    <a:lumMod val="50000"/>
                  </a:schemeClr>
                </a:solidFill>
                <a:latin typeface="+mj-ea"/>
                <a:ea typeface="+mj-ea"/>
              </a:rPr>
              <a:t>图标和流程线的多媒体编著</a:t>
            </a:r>
            <a:r>
              <a:rPr lang="zh-CN" altLang="en-US" sz="1600" dirty="0" smtClean="0">
                <a:solidFill>
                  <a:schemeClr val="tx2">
                    <a:lumMod val="50000"/>
                  </a:schemeClr>
                </a:solidFill>
                <a:latin typeface="+mj-ea"/>
                <a:ea typeface="+mj-ea"/>
              </a:rPr>
              <a:t>软件</a:t>
            </a:r>
            <a:endParaRPr lang="zh-CN" altLang="en-US" sz="1600" dirty="0">
              <a:solidFill>
                <a:schemeClr val="tx2">
                  <a:lumMod val="50000"/>
                </a:schemeClr>
              </a:solidFill>
              <a:latin typeface="+mj-ea"/>
              <a:ea typeface="+mj-ea"/>
            </a:endParaRPr>
          </a:p>
          <a:p>
            <a:r>
              <a:rPr lang="en-US" altLang="zh-CN" sz="1600" dirty="0" smtClean="0">
                <a:solidFill>
                  <a:schemeClr val="tx2">
                    <a:lumMod val="50000"/>
                  </a:schemeClr>
                </a:solidFill>
                <a:latin typeface="+mj-ea"/>
                <a:ea typeface="+mj-ea"/>
              </a:rPr>
              <a:t>(2)</a:t>
            </a:r>
            <a:r>
              <a:rPr lang="zh-CN" altLang="en-US" sz="1600" dirty="0" smtClean="0">
                <a:solidFill>
                  <a:schemeClr val="tx2">
                    <a:lumMod val="50000"/>
                  </a:schemeClr>
                </a:solidFill>
                <a:latin typeface="+mj-ea"/>
                <a:ea typeface="+mj-ea"/>
              </a:rPr>
              <a:t>基于</a:t>
            </a:r>
            <a:r>
              <a:rPr lang="zh-CN" altLang="en-US" sz="1600" dirty="0">
                <a:solidFill>
                  <a:schemeClr val="tx2">
                    <a:lumMod val="50000"/>
                  </a:schemeClr>
                </a:solidFill>
                <a:latin typeface="+mj-ea"/>
                <a:ea typeface="+mj-ea"/>
              </a:rPr>
              <a:t>卡片和页面的多媒体编著</a:t>
            </a:r>
            <a:r>
              <a:rPr lang="zh-CN" altLang="en-US" sz="1600" dirty="0" smtClean="0">
                <a:solidFill>
                  <a:schemeClr val="tx2">
                    <a:lumMod val="50000"/>
                  </a:schemeClr>
                </a:solidFill>
                <a:latin typeface="+mj-ea"/>
                <a:ea typeface="+mj-ea"/>
              </a:rPr>
              <a:t>软件</a:t>
            </a:r>
            <a:endParaRPr lang="en-US" altLang="zh-CN" sz="1600" dirty="0" smtClean="0">
              <a:solidFill>
                <a:schemeClr val="tx2">
                  <a:lumMod val="50000"/>
                </a:schemeClr>
              </a:solidFill>
              <a:latin typeface="+mj-ea"/>
              <a:ea typeface="+mj-ea"/>
            </a:endParaRPr>
          </a:p>
          <a:p>
            <a:r>
              <a:rPr lang="en-US" altLang="zh-CN" sz="1600" dirty="0" smtClean="0">
                <a:solidFill>
                  <a:schemeClr val="tx2">
                    <a:lumMod val="50000"/>
                  </a:schemeClr>
                </a:solidFill>
                <a:latin typeface="+mj-ea"/>
                <a:ea typeface="+mj-ea"/>
              </a:rPr>
              <a:t>(3)</a:t>
            </a:r>
            <a:r>
              <a:rPr lang="zh-CN" altLang="en-US" sz="1600" dirty="0" smtClean="0">
                <a:solidFill>
                  <a:schemeClr val="tx2">
                    <a:lumMod val="50000"/>
                  </a:schemeClr>
                </a:solidFill>
                <a:latin typeface="+mj-ea"/>
                <a:ea typeface="+mj-ea"/>
              </a:rPr>
              <a:t>基于</a:t>
            </a:r>
            <a:r>
              <a:rPr lang="zh-CN" altLang="en-US" sz="1600" dirty="0">
                <a:solidFill>
                  <a:schemeClr val="tx2">
                    <a:lumMod val="50000"/>
                  </a:schemeClr>
                </a:solidFill>
                <a:latin typeface="+mj-ea"/>
                <a:ea typeface="+mj-ea"/>
              </a:rPr>
              <a:t>时间轴的多媒体编著</a:t>
            </a:r>
            <a:r>
              <a:rPr lang="zh-CN" altLang="en-US" sz="1600" dirty="0" smtClean="0">
                <a:solidFill>
                  <a:schemeClr val="tx2">
                    <a:lumMod val="50000"/>
                  </a:schemeClr>
                </a:solidFill>
                <a:latin typeface="+mj-ea"/>
                <a:ea typeface="+mj-ea"/>
              </a:rPr>
              <a:t>软件</a:t>
            </a:r>
            <a:endParaRPr lang="en-US" altLang="zh-CN" sz="1600" dirty="0" smtClean="0">
              <a:solidFill>
                <a:schemeClr val="tx2">
                  <a:lumMod val="50000"/>
                </a:schemeClr>
              </a:solidFill>
              <a:latin typeface="+mj-ea"/>
              <a:ea typeface="+mj-ea"/>
            </a:endParaRPr>
          </a:p>
          <a:p>
            <a:r>
              <a:rPr lang="en-US" altLang="zh-CN" sz="1600" dirty="0" smtClean="0">
                <a:solidFill>
                  <a:schemeClr val="tx2">
                    <a:lumMod val="50000"/>
                  </a:schemeClr>
                </a:solidFill>
                <a:latin typeface="+mj-ea"/>
                <a:ea typeface="+mj-ea"/>
              </a:rPr>
              <a:t>(4)</a:t>
            </a:r>
            <a:r>
              <a:rPr lang="zh-CN" altLang="en-US" sz="1600" dirty="0" smtClean="0">
                <a:solidFill>
                  <a:schemeClr val="tx2">
                    <a:lumMod val="50000"/>
                  </a:schemeClr>
                </a:solidFill>
                <a:latin typeface="+mj-ea"/>
                <a:ea typeface="+mj-ea"/>
              </a:rPr>
              <a:t>基于</a:t>
            </a:r>
            <a:r>
              <a:rPr lang="zh-CN" altLang="en-US" sz="1600" dirty="0">
                <a:solidFill>
                  <a:schemeClr val="tx2">
                    <a:lumMod val="50000"/>
                  </a:schemeClr>
                </a:solidFill>
                <a:latin typeface="+mj-ea"/>
                <a:ea typeface="+mj-ea"/>
              </a:rPr>
              <a:t>网页制作的多媒体编著</a:t>
            </a:r>
            <a:r>
              <a:rPr lang="zh-CN" altLang="en-US" sz="1600" dirty="0" smtClean="0">
                <a:solidFill>
                  <a:schemeClr val="tx2">
                    <a:lumMod val="50000"/>
                  </a:schemeClr>
                </a:solidFill>
                <a:latin typeface="+mj-ea"/>
                <a:ea typeface="+mj-ea"/>
              </a:rPr>
              <a:t>软件</a:t>
            </a:r>
            <a:endParaRPr lang="zh-CN" altLang="en-US" sz="1600" dirty="0">
              <a:solidFill>
                <a:schemeClr val="tx2">
                  <a:lumMod val="50000"/>
                </a:schemeClr>
              </a:solidFill>
              <a:latin typeface="+mj-ea"/>
              <a:ea typeface="+mj-ea"/>
            </a:endParaRPr>
          </a:p>
          <a:p>
            <a:r>
              <a:rPr lang="zh-CN" altLang="en-US" sz="1600" dirty="0">
                <a:solidFill>
                  <a:schemeClr val="tx2">
                    <a:lumMod val="50000"/>
                  </a:schemeClr>
                </a:solidFill>
                <a:latin typeface="+mj-ea"/>
                <a:ea typeface="+mj-ea"/>
              </a:rPr>
              <a:t>    </a:t>
            </a:r>
            <a:r>
              <a:rPr lang="zh-CN" altLang="en-US" sz="1600" dirty="0" smtClean="0">
                <a:solidFill>
                  <a:schemeClr val="tx2">
                    <a:lumMod val="50000"/>
                  </a:schemeClr>
                </a:solidFill>
                <a:latin typeface="+mj-ea"/>
                <a:ea typeface="+mj-ea"/>
              </a:rPr>
              <a:t>   </a:t>
            </a:r>
            <a:endParaRPr lang="zh-CN" altLang="en-US" sz="1600" dirty="0">
              <a:solidFill>
                <a:schemeClr val="tx2">
                  <a:lumMod val="50000"/>
                </a:schemeClr>
              </a:solidFill>
              <a:latin typeface="+mj-ea"/>
              <a:ea typeface="+mj-ea"/>
            </a:endParaRPr>
          </a:p>
        </p:txBody>
      </p:sp>
    </p:spTree>
    <p:extLst>
      <p:ext uri="{BB962C8B-B14F-4D97-AF65-F5344CB8AC3E}">
        <p14:creationId xmlns:p14="http://schemas.microsoft.com/office/powerpoint/2010/main" val="186919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3968" y="4731990"/>
            <a:ext cx="572593" cy="236796"/>
          </a:xfrm>
          <a:prstGeom prst="rect">
            <a:avLst/>
          </a:prstGeom>
          <a:noFill/>
        </p:spPr>
        <p:txBody>
          <a:bodyPr wrap="none" rtlCol="0">
            <a:spAutoFit/>
          </a:bodyPr>
          <a:lstStyle/>
          <a:p>
            <a:pPr>
              <a:lnSpc>
                <a:spcPct val="130000"/>
              </a:lnSpc>
            </a:pPr>
            <a:r>
              <a:rPr lang="zh-CN" altLang="en-US" sz="800" dirty="0" smtClean="0">
                <a:latin typeface="微软雅黑" panose="020B0503020204020204" pitchFamily="34" charset="-122"/>
                <a:ea typeface="微软雅黑" panose="020B0503020204020204" pitchFamily="34" charset="-122"/>
              </a:rPr>
              <a:t>第 </a:t>
            </a:r>
            <a:r>
              <a:rPr lang="en-US" altLang="zh-CN" sz="800" dirty="0" smtClean="0">
                <a:latin typeface="微软雅黑" panose="020B0503020204020204" pitchFamily="34" charset="-122"/>
                <a:ea typeface="微软雅黑" panose="020B0503020204020204" pitchFamily="34" charset="-122"/>
              </a:rPr>
              <a:t>21 </a:t>
            </a:r>
            <a:r>
              <a:rPr lang="zh-CN" altLang="en-US" sz="800" dirty="0" smtClean="0">
                <a:latin typeface="微软雅黑" panose="020B0503020204020204" pitchFamily="34" charset="-122"/>
                <a:ea typeface="微软雅黑" panose="020B0503020204020204" pitchFamily="34" charset="-122"/>
              </a:rPr>
              <a:t>页</a:t>
            </a:r>
          </a:p>
        </p:txBody>
      </p:sp>
      <p:pic>
        <p:nvPicPr>
          <p:cNvPr id="9" name="图片 8" descr="A000220150322G59PPIC.png"/>
          <p:cNvPicPr>
            <a:picLocks noChangeAspect="1"/>
          </p:cNvPicPr>
          <p:nvPr/>
        </p:nvPicPr>
        <p:blipFill>
          <a:blip r:embed="rId2" cstate="print"/>
          <a:stretch>
            <a:fillRect/>
          </a:stretch>
        </p:blipFill>
        <p:spPr>
          <a:xfrm>
            <a:off x="4572000" y="267494"/>
            <a:ext cx="4421921" cy="1288306"/>
          </a:xfrm>
          <a:prstGeom prst="rect">
            <a:avLst/>
          </a:prstGeom>
        </p:spPr>
      </p:pic>
      <p:pic>
        <p:nvPicPr>
          <p:cNvPr id="12" name="图片 11" descr="A000220150322D59PPIC.png"/>
          <p:cNvPicPr>
            <a:picLocks noChangeAspect="1"/>
          </p:cNvPicPr>
          <p:nvPr/>
        </p:nvPicPr>
        <p:blipFill>
          <a:blip r:embed="rId3" cstate="print"/>
          <a:stretch>
            <a:fillRect/>
          </a:stretch>
        </p:blipFill>
        <p:spPr>
          <a:xfrm>
            <a:off x="184" y="3724007"/>
            <a:ext cx="1408298" cy="1353429"/>
          </a:xfrm>
          <a:prstGeom prst="rect">
            <a:avLst/>
          </a:prstGeom>
        </p:spPr>
      </p:pic>
      <p:sp>
        <p:nvSpPr>
          <p:cNvPr id="2" name="矩形 1"/>
          <p:cNvSpPr/>
          <p:nvPr/>
        </p:nvSpPr>
        <p:spPr>
          <a:xfrm>
            <a:off x="1115616" y="1923678"/>
            <a:ext cx="7011652" cy="2339102"/>
          </a:xfrm>
          <a:prstGeom prst="rect">
            <a:avLst/>
          </a:prstGeom>
        </p:spPr>
        <p:txBody>
          <a:bodyPr wrap="square">
            <a:spAutoFit/>
          </a:bodyPr>
          <a:lstStyle/>
          <a:p>
            <a:r>
              <a:rPr lang="zh-CN" altLang="en-US" dirty="0">
                <a:solidFill>
                  <a:schemeClr val="tx2">
                    <a:lumMod val="50000"/>
                  </a:schemeClr>
                </a:solidFill>
                <a:latin typeface="+mj-ea"/>
              </a:rPr>
              <a:t> </a:t>
            </a:r>
            <a:r>
              <a:rPr lang="zh-CN" altLang="en-US" dirty="0" smtClean="0">
                <a:solidFill>
                  <a:schemeClr val="tx2">
                    <a:lumMod val="50000"/>
                  </a:schemeClr>
                </a:solidFill>
                <a:latin typeface="+mj-ea"/>
              </a:rPr>
              <a:t>   </a:t>
            </a:r>
            <a:r>
              <a:rPr lang="zh-CN" altLang="en-US" sz="1600" dirty="0" smtClean="0">
                <a:solidFill>
                  <a:schemeClr val="tx2">
                    <a:lumMod val="50000"/>
                  </a:schemeClr>
                </a:solidFill>
                <a:latin typeface="+mj-ea"/>
                <a:ea typeface="+mj-ea"/>
              </a:rPr>
              <a:t>基于</a:t>
            </a:r>
            <a:r>
              <a:rPr lang="zh-CN" altLang="en-US" sz="1600" dirty="0">
                <a:solidFill>
                  <a:schemeClr val="tx2">
                    <a:lumMod val="50000"/>
                  </a:schemeClr>
                </a:solidFill>
                <a:latin typeface="+mj-ea"/>
                <a:ea typeface="+mj-ea"/>
              </a:rPr>
              <a:t>图标和流程线的多媒体编著软件主要有</a:t>
            </a:r>
            <a:r>
              <a:rPr lang="en-US" altLang="zh-CN" sz="1600" dirty="0" err="1">
                <a:solidFill>
                  <a:schemeClr val="tx2">
                    <a:lumMod val="50000"/>
                  </a:schemeClr>
                </a:solidFill>
                <a:latin typeface="+mj-ea"/>
                <a:ea typeface="+mj-ea"/>
              </a:rPr>
              <a:t>Authorware</a:t>
            </a:r>
            <a:r>
              <a:rPr lang="zh-CN" altLang="en-US" sz="1600" dirty="0">
                <a:solidFill>
                  <a:schemeClr val="tx2">
                    <a:lumMod val="50000"/>
                  </a:schemeClr>
                </a:solidFill>
                <a:latin typeface="+mj-ea"/>
                <a:ea typeface="+mj-ea"/>
              </a:rPr>
              <a:t>、</a:t>
            </a:r>
            <a:r>
              <a:rPr lang="en-US" altLang="zh-CN" sz="1600" dirty="0" err="1">
                <a:solidFill>
                  <a:schemeClr val="tx2">
                    <a:lumMod val="50000"/>
                  </a:schemeClr>
                </a:solidFill>
                <a:latin typeface="+mj-ea"/>
                <a:ea typeface="+mj-ea"/>
              </a:rPr>
              <a:t>IconAuthor</a:t>
            </a:r>
            <a:r>
              <a:rPr lang="zh-CN" altLang="en-US" sz="1600" dirty="0">
                <a:solidFill>
                  <a:schemeClr val="tx2">
                    <a:lumMod val="50000"/>
                  </a:schemeClr>
                </a:solidFill>
                <a:latin typeface="+mj-ea"/>
                <a:ea typeface="+mj-ea"/>
              </a:rPr>
              <a:t>等，其中</a:t>
            </a:r>
            <a:r>
              <a:rPr lang="en-US" altLang="zh-CN" sz="1600" dirty="0" err="1">
                <a:solidFill>
                  <a:schemeClr val="tx2">
                    <a:lumMod val="50000"/>
                  </a:schemeClr>
                </a:solidFill>
                <a:latin typeface="+mj-ea"/>
                <a:ea typeface="+mj-ea"/>
              </a:rPr>
              <a:t>Authorware</a:t>
            </a:r>
            <a:r>
              <a:rPr lang="zh-CN" altLang="en-US" sz="1600" dirty="0" smtClean="0">
                <a:solidFill>
                  <a:schemeClr val="tx2">
                    <a:lumMod val="50000"/>
                  </a:schemeClr>
                </a:solidFill>
                <a:latin typeface="+mj-ea"/>
                <a:ea typeface="+mj-ea"/>
              </a:rPr>
              <a:t>比较常用</a:t>
            </a:r>
            <a:r>
              <a:rPr lang="zh-CN" altLang="en-US" sz="1600" dirty="0">
                <a:solidFill>
                  <a:schemeClr val="tx2">
                    <a:lumMod val="50000"/>
                  </a:schemeClr>
                </a:solidFill>
                <a:latin typeface="+mj-ea"/>
                <a:ea typeface="+mj-ea"/>
              </a:rPr>
              <a:t>。</a:t>
            </a:r>
            <a:r>
              <a:rPr lang="en-US" altLang="zh-CN" sz="1600" dirty="0" err="1">
                <a:solidFill>
                  <a:schemeClr val="tx2">
                    <a:lumMod val="50000"/>
                  </a:schemeClr>
                </a:solidFill>
                <a:latin typeface="+mj-ea"/>
                <a:ea typeface="+mj-ea"/>
              </a:rPr>
              <a:t>Authorware</a:t>
            </a:r>
            <a:r>
              <a:rPr lang="zh-CN" altLang="en-US" sz="1600" dirty="0">
                <a:solidFill>
                  <a:schemeClr val="tx2">
                    <a:lumMod val="50000"/>
                  </a:schemeClr>
                </a:solidFill>
                <a:latin typeface="+mj-ea"/>
                <a:ea typeface="+mj-ea"/>
              </a:rPr>
              <a:t>是以设计图标和流程线来设计和制作多媒体作品的应用软件，支持多种媒体的</a:t>
            </a:r>
            <a:r>
              <a:rPr lang="zh-CN" altLang="en-US" sz="1600" dirty="0" smtClean="0">
                <a:solidFill>
                  <a:schemeClr val="tx2">
                    <a:lumMod val="50000"/>
                  </a:schemeClr>
                </a:solidFill>
                <a:latin typeface="+mj-ea"/>
                <a:ea typeface="+mj-ea"/>
              </a:rPr>
              <a:t>集成</a:t>
            </a:r>
            <a:r>
              <a:rPr lang="zh-CN" altLang="en-US" sz="1600" dirty="0">
                <a:solidFill>
                  <a:schemeClr val="tx2">
                    <a:lumMod val="50000"/>
                  </a:schemeClr>
                </a:solidFill>
                <a:latin typeface="+mj-ea"/>
                <a:ea typeface="+mj-ea"/>
              </a:rPr>
              <a:t>，具有多种交互方式和函数功能，用它设计和制作交互性比较强的多媒体课件比较方便。</a:t>
            </a:r>
          </a:p>
          <a:p>
            <a:r>
              <a:rPr lang="zh-CN" altLang="en-US" sz="1600" dirty="0">
                <a:solidFill>
                  <a:schemeClr val="tx2">
                    <a:lumMod val="50000"/>
                  </a:schemeClr>
                </a:solidFill>
                <a:latin typeface="+mj-ea"/>
                <a:ea typeface="+mj-ea"/>
              </a:rPr>
              <a:t>    基于卡片和页面的多媒体编著软件主要有</a:t>
            </a:r>
            <a:r>
              <a:rPr lang="en-US" altLang="zh-CN" sz="1600" dirty="0">
                <a:solidFill>
                  <a:schemeClr val="tx2">
                    <a:lumMod val="50000"/>
                  </a:schemeClr>
                </a:solidFill>
                <a:latin typeface="+mj-ea"/>
                <a:ea typeface="+mj-ea"/>
              </a:rPr>
              <a:t>PowerPoint</a:t>
            </a:r>
            <a:r>
              <a:rPr lang="zh-CN" altLang="en-US" sz="1600" dirty="0">
                <a:solidFill>
                  <a:schemeClr val="tx2">
                    <a:lumMod val="50000"/>
                  </a:schemeClr>
                </a:solidFill>
                <a:latin typeface="+mj-ea"/>
                <a:ea typeface="+mj-ea"/>
              </a:rPr>
              <a:t>、</a:t>
            </a:r>
            <a:r>
              <a:rPr lang="en-US" altLang="zh-CN" sz="1600" dirty="0" err="1">
                <a:solidFill>
                  <a:schemeClr val="tx2">
                    <a:lumMod val="50000"/>
                  </a:schemeClr>
                </a:solidFill>
                <a:latin typeface="+mj-ea"/>
                <a:ea typeface="+mj-ea"/>
              </a:rPr>
              <a:t>ToolBook</a:t>
            </a:r>
            <a:r>
              <a:rPr lang="zh-CN" altLang="en-US" sz="1600" dirty="0">
                <a:solidFill>
                  <a:schemeClr val="tx2">
                    <a:lumMod val="50000"/>
                  </a:schemeClr>
                </a:solidFill>
                <a:latin typeface="+mj-ea"/>
                <a:ea typeface="+mj-ea"/>
              </a:rPr>
              <a:t>、</a:t>
            </a:r>
            <a:r>
              <a:rPr lang="en-US" altLang="zh-CN" sz="1600" dirty="0" err="1">
                <a:solidFill>
                  <a:schemeClr val="tx2">
                    <a:lumMod val="50000"/>
                  </a:schemeClr>
                </a:solidFill>
                <a:latin typeface="+mj-ea"/>
                <a:ea typeface="+mj-ea"/>
              </a:rPr>
              <a:t>FounderAuthorTool</a:t>
            </a:r>
            <a:r>
              <a:rPr lang="zh-CN" altLang="en-US" sz="1600" dirty="0">
                <a:solidFill>
                  <a:schemeClr val="tx2">
                    <a:lumMod val="50000"/>
                  </a:schemeClr>
                </a:solidFill>
                <a:latin typeface="+mj-ea"/>
                <a:ea typeface="+mj-ea"/>
              </a:rPr>
              <a:t>等</a:t>
            </a:r>
            <a:r>
              <a:rPr lang="zh-CN" altLang="en-US" sz="1600" dirty="0" smtClean="0">
                <a:solidFill>
                  <a:schemeClr val="tx2">
                    <a:lumMod val="50000"/>
                  </a:schemeClr>
                </a:solidFill>
                <a:latin typeface="+mj-ea"/>
                <a:ea typeface="+mj-ea"/>
              </a:rPr>
              <a:t>。</a:t>
            </a:r>
            <a:r>
              <a:rPr lang="en-US" altLang="zh-CN" sz="1600" dirty="0" smtClean="0">
                <a:solidFill>
                  <a:schemeClr val="tx2">
                    <a:lumMod val="50000"/>
                  </a:schemeClr>
                </a:solidFill>
                <a:latin typeface="+mj-ea"/>
                <a:ea typeface="+mj-ea"/>
              </a:rPr>
              <a:t>PowerPoint</a:t>
            </a:r>
            <a:r>
              <a:rPr lang="zh-CN" altLang="en-US" sz="1600" dirty="0">
                <a:solidFill>
                  <a:schemeClr val="tx2">
                    <a:lumMod val="50000"/>
                  </a:schemeClr>
                </a:solidFill>
                <a:latin typeface="+mj-ea"/>
                <a:ea typeface="+mj-ea"/>
              </a:rPr>
              <a:t>是用来设计和制作电子幻灯片的软件，用它设计和制作课堂演示型课件比较方便。</a:t>
            </a:r>
            <a:r>
              <a:rPr lang="en-US" altLang="zh-CN" sz="1600" dirty="0" err="1">
                <a:solidFill>
                  <a:schemeClr val="tx2">
                    <a:lumMod val="50000"/>
                  </a:schemeClr>
                </a:solidFill>
                <a:latin typeface="+mj-ea"/>
                <a:ea typeface="+mj-ea"/>
              </a:rPr>
              <a:t>ToolBook</a:t>
            </a:r>
            <a:r>
              <a:rPr lang="zh-CN" altLang="en-US" sz="1600" dirty="0">
                <a:solidFill>
                  <a:schemeClr val="tx2">
                    <a:lumMod val="50000"/>
                  </a:schemeClr>
                </a:solidFill>
                <a:latin typeface="+mj-ea"/>
                <a:ea typeface="+mj-ea"/>
              </a:rPr>
              <a:t>是基于事件驱动，面向对象编程创作的多媒体集成工具，它的最大特点是在</a:t>
            </a:r>
            <a:r>
              <a:rPr lang="en-US" altLang="zh-CN" sz="1600" dirty="0">
                <a:solidFill>
                  <a:schemeClr val="tx2">
                    <a:lumMod val="50000"/>
                  </a:schemeClr>
                </a:solidFill>
                <a:latin typeface="+mj-ea"/>
                <a:ea typeface="+mj-ea"/>
              </a:rPr>
              <a:t>Windows</a:t>
            </a:r>
            <a:r>
              <a:rPr lang="zh-CN" altLang="en-US" sz="1600" dirty="0">
                <a:solidFill>
                  <a:schemeClr val="tx2">
                    <a:lumMod val="50000"/>
                  </a:schemeClr>
                </a:solidFill>
                <a:latin typeface="+mj-ea"/>
                <a:ea typeface="+mj-ea"/>
              </a:rPr>
              <a:t>的</a:t>
            </a:r>
            <a:r>
              <a:rPr lang="zh-CN" altLang="en-US" sz="1600" dirty="0" smtClean="0">
                <a:solidFill>
                  <a:schemeClr val="tx2">
                    <a:lumMod val="50000"/>
                  </a:schemeClr>
                </a:solidFill>
                <a:latin typeface="+mj-ea"/>
                <a:ea typeface="+mj-ea"/>
              </a:rPr>
              <a:t>集成环境</a:t>
            </a:r>
            <a:r>
              <a:rPr lang="zh-CN" altLang="en-US" sz="1600" dirty="0">
                <a:solidFill>
                  <a:schemeClr val="tx2">
                    <a:lumMod val="50000"/>
                  </a:schemeClr>
                </a:solidFill>
                <a:latin typeface="+mj-ea"/>
                <a:ea typeface="+mj-ea"/>
              </a:rPr>
              <a:t>中进行开发工作，开发者可以直接切人</a:t>
            </a:r>
            <a:r>
              <a:rPr lang="zh-CN" altLang="en-US" sz="1600" dirty="0" smtClean="0">
                <a:solidFill>
                  <a:schemeClr val="tx2">
                    <a:lumMod val="50000"/>
                  </a:schemeClr>
                </a:solidFill>
                <a:latin typeface="+mj-ea"/>
                <a:ea typeface="+mj-ea"/>
              </a:rPr>
              <a:t>用户层观看</a:t>
            </a:r>
            <a:r>
              <a:rPr lang="zh-CN" altLang="en-US" sz="1600" dirty="0">
                <a:solidFill>
                  <a:schemeClr val="tx2">
                    <a:lumMod val="50000"/>
                  </a:schemeClr>
                </a:solidFill>
                <a:latin typeface="+mj-ea"/>
                <a:ea typeface="+mj-ea"/>
              </a:rPr>
              <a:t>制作效果。</a:t>
            </a:r>
            <a:endParaRPr lang="zh-CN" altLang="en-US" sz="1600" dirty="0">
              <a:latin typeface="+mj-ea"/>
              <a:ea typeface="+mj-ea"/>
            </a:endParaRPr>
          </a:p>
        </p:txBody>
      </p:sp>
    </p:spTree>
    <p:extLst>
      <p:ext uri="{BB962C8B-B14F-4D97-AF65-F5344CB8AC3E}">
        <p14:creationId xmlns:p14="http://schemas.microsoft.com/office/powerpoint/2010/main" val="1545552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5000" b="-35000"/>
          </a:stretch>
        </a:blipFill>
        <a:effectLst/>
      </p:bgPr>
    </p:bg>
    <p:spTree>
      <p:nvGrpSpPr>
        <p:cNvPr id="1" name=""/>
        <p:cNvGrpSpPr/>
        <p:nvPr/>
      </p:nvGrpSpPr>
      <p:grpSpPr>
        <a:xfrm>
          <a:off x="0" y="0"/>
          <a:ext cx="0" cy="0"/>
          <a:chOff x="0" y="0"/>
          <a:chExt cx="0" cy="0"/>
        </a:xfrm>
      </p:grpSpPr>
      <p:sp>
        <p:nvSpPr>
          <p:cNvPr id="10" name="TextBox 9"/>
          <p:cNvSpPr txBox="1"/>
          <p:nvPr/>
        </p:nvSpPr>
        <p:spPr>
          <a:xfrm>
            <a:off x="4355976" y="4803998"/>
            <a:ext cx="511679" cy="236796"/>
          </a:xfrm>
          <a:prstGeom prst="rect">
            <a:avLst/>
          </a:prstGeom>
          <a:noFill/>
        </p:spPr>
        <p:txBody>
          <a:bodyPr wrap="none" rtlCol="0">
            <a:spAutoFit/>
          </a:bodyPr>
          <a:lstStyle/>
          <a:p>
            <a:pPr>
              <a:lnSpc>
                <a:spcPct val="130000"/>
              </a:lnSpc>
            </a:pPr>
            <a:r>
              <a:rPr lang="zh-CN" altLang="en-US" sz="800" dirty="0" smtClean="0">
                <a:latin typeface="微软雅黑" panose="020B0503020204020204" pitchFamily="34" charset="-122"/>
                <a:ea typeface="微软雅黑" panose="020B0503020204020204" pitchFamily="34" charset="-122"/>
              </a:rPr>
              <a:t>第 </a:t>
            </a:r>
            <a:r>
              <a:rPr lang="en-US" altLang="zh-CN" sz="800" dirty="0" smtClean="0">
                <a:latin typeface="微软雅黑" panose="020B0503020204020204" pitchFamily="34" charset="-122"/>
                <a:ea typeface="微软雅黑" panose="020B0503020204020204" pitchFamily="34" charset="-122"/>
              </a:rPr>
              <a:t>6 </a:t>
            </a:r>
            <a:r>
              <a:rPr lang="zh-CN" altLang="en-US" sz="800" dirty="0" smtClean="0">
                <a:latin typeface="微软雅黑" panose="020B0503020204020204" pitchFamily="34" charset="-122"/>
                <a:ea typeface="微软雅黑" panose="020B0503020204020204" pitchFamily="34" charset="-122"/>
              </a:rPr>
              <a:t>页</a:t>
            </a:r>
          </a:p>
        </p:txBody>
      </p:sp>
      <p:sp>
        <p:nvSpPr>
          <p:cNvPr id="4" name="矩形 3"/>
          <p:cNvSpPr/>
          <p:nvPr/>
        </p:nvSpPr>
        <p:spPr>
          <a:xfrm>
            <a:off x="909530" y="1347614"/>
            <a:ext cx="7406885" cy="2308324"/>
          </a:xfrm>
          <a:prstGeom prst="rect">
            <a:avLst/>
          </a:prstGeom>
        </p:spPr>
        <p:txBody>
          <a:bodyPr wrap="square">
            <a:spAutoFit/>
          </a:bodyPr>
          <a:lstStyle/>
          <a:p>
            <a:r>
              <a:rPr lang="zh-CN" altLang="en-US" sz="1600" dirty="0" smtClean="0">
                <a:latin typeface="+mj-ea"/>
                <a:ea typeface="+mj-ea"/>
              </a:rPr>
              <a:t>     基于</a:t>
            </a:r>
            <a:r>
              <a:rPr lang="zh-CN" altLang="en-US" sz="1600" dirty="0">
                <a:latin typeface="+mj-ea"/>
                <a:ea typeface="+mj-ea"/>
              </a:rPr>
              <a:t>网页制作的多媒体编著软件主要有</a:t>
            </a:r>
            <a:r>
              <a:rPr lang="en-US" altLang="zh-CN" sz="1600" dirty="0">
                <a:latin typeface="+mj-ea"/>
                <a:ea typeface="+mj-ea"/>
              </a:rPr>
              <a:t>FrontPage</a:t>
            </a:r>
            <a:r>
              <a:rPr lang="zh-CN" altLang="en-US" sz="1600" dirty="0">
                <a:latin typeface="+mj-ea"/>
                <a:ea typeface="+mj-ea"/>
              </a:rPr>
              <a:t>、</a:t>
            </a:r>
            <a:r>
              <a:rPr lang="en-US" altLang="zh-CN" sz="1600" dirty="0">
                <a:latin typeface="+mj-ea"/>
                <a:ea typeface="+mj-ea"/>
              </a:rPr>
              <a:t>Dreamweaver</a:t>
            </a:r>
            <a:r>
              <a:rPr lang="zh-CN" altLang="en-US" sz="1600" dirty="0">
                <a:latin typeface="+mj-ea"/>
                <a:ea typeface="+mj-ea"/>
              </a:rPr>
              <a:t>、</a:t>
            </a:r>
            <a:r>
              <a:rPr lang="en-US" altLang="zh-CN" sz="1600" dirty="0">
                <a:latin typeface="+mj-ea"/>
                <a:ea typeface="+mj-ea"/>
              </a:rPr>
              <a:t>Flash</a:t>
            </a:r>
            <a:r>
              <a:rPr lang="zh-CN" altLang="en-US" sz="1600" dirty="0">
                <a:latin typeface="+mj-ea"/>
                <a:ea typeface="+mj-ea"/>
              </a:rPr>
              <a:t>等。</a:t>
            </a:r>
            <a:r>
              <a:rPr lang="en-US" altLang="zh-CN" sz="1600" dirty="0">
                <a:latin typeface="+mj-ea"/>
                <a:ea typeface="+mj-ea"/>
              </a:rPr>
              <a:t>FrontPage</a:t>
            </a:r>
            <a:r>
              <a:rPr lang="zh-CN" altLang="en-US" sz="1600" dirty="0">
                <a:latin typeface="+mj-ea"/>
                <a:ea typeface="+mj-ea"/>
              </a:rPr>
              <a:t>是用来制作</a:t>
            </a:r>
            <a:r>
              <a:rPr lang="zh-CN" altLang="en-US" sz="1600" dirty="0" smtClean="0">
                <a:latin typeface="+mj-ea"/>
                <a:ea typeface="+mj-ea"/>
              </a:rPr>
              <a:t>网页</a:t>
            </a:r>
            <a:r>
              <a:rPr lang="zh-CN" altLang="en-US" sz="1600" dirty="0">
                <a:latin typeface="+mj-ea"/>
                <a:ea typeface="+mj-ea"/>
              </a:rPr>
              <a:t>的一种基本软件，比较适合制作网络型课件。</a:t>
            </a:r>
            <a:r>
              <a:rPr lang="en-US" altLang="zh-CN" sz="1600" dirty="0" err="1">
                <a:latin typeface="+mj-ea"/>
                <a:ea typeface="+mj-ea"/>
              </a:rPr>
              <a:t>Dreamweavei</a:t>
            </a:r>
            <a:r>
              <a:rPr lang="zh-CN" altLang="en-US" sz="1600" dirty="0">
                <a:latin typeface="+mj-ea"/>
                <a:ea typeface="+mj-ea"/>
              </a:rPr>
              <a:t>。是一款比较专业的网页制作软件，可以实现</a:t>
            </a:r>
          </a:p>
          <a:p>
            <a:r>
              <a:rPr lang="zh-CN" altLang="en-US" sz="1600" dirty="0">
                <a:latin typeface="+mj-ea"/>
                <a:ea typeface="+mj-ea"/>
              </a:rPr>
              <a:t>比较复杂的制作功能。</a:t>
            </a:r>
            <a:r>
              <a:rPr lang="en-US" altLang="zh-CN" sz="1600" dirty="0">
                <a:latin typeface="+mj-ea"/>
                <a:ea typeface="+mj-ea"/>
              </a:rPr>
              <a:t>Flash</a:t>
            </a:r>
            <a:r>
              <a:rPr lang="zh-CN" altLang="en-US" sz="1600" dirty="0">
                <a:latin typeface="+mj-ea"/>
                <a:ea typeface="+mj-ea"/>
              </a:rPr>
              <a:t>也能够制作网络课件，但是，</a:t>
            </a:r>
            <a:r>
              <a:rPr lang="en-US" altLang="zh-CN" sz="1600" dirty="0">
                <a:latin typeface="+mj-ea"/>
                <a:ea typeface="+mj-ea"/>
              </a:rPr>
              <a:t>Flash</a:t>
            </a:r>
            <a:r>
              <a:rPr lang="zh-CN" altLang="en-US" sz="1600" dirty="0">
                <a:latin typeface="+mj-ea"/>
                <a:ea typeface="+mj-ea"/>
              </a:rPr>
              <a:t>通常用来设计和制作</a:t>
            </a:r>
            <a:r>
              <a:rPr lang="en-US" altLang="zh-CN" sz="1600" dirty="0">
                <a:latin typeface="+mj-ea"/>
                <a:ea typeface="+mj-ea"/>
              </a:rPr>
              <a:t>Flash</a:t>
            </a:r>
            <a:r>
              <a:rPr lang="zh-CN" altLang="en-US" sz="1600" dirty="0">
                <a:latin typeface="+mj-ea"/>
                <a:ea typeface="+mj-ea"/>
              </a:rPr>
              <a:t>动画，用于</a:t>
            </a:r>
            <a:r>
              <a:rPr lang="zh-CN" altLang="en-US" sz="1600" dirty="0" smtClean="0">
                <a:latin typeface="+mj-ea"/>
                <a:ea typeface="+mj-ea"/>
              </a:rPr>
              <a:t>设计和</a:t>
            </a:r>
            <a:r>
              <a:rPr lang="zh-CN" altLang="en-US" sz="1600" dirty="0">
                <a:latin typeface="+mj-ea"/>
                <a:ea typeface="+mj-ea"/>
              </a:rPr>
              <a:t>制作反映动态变化过程的课件比较方便，是幼儿园课件制作中动画素材的主要编辑软件。</a:t>
            </a:r>
          </a:p>
          <a:p>
            <a:r>
              <a:rPr lang="zh-CN" altLang="en-US" sz="1600" dirty="0">
                <a:latin typeface="+mj-ea"/>
                <a:ea typeface="+mj-ea"/>
              </a:rPr>
              <a:t>    无论采用什么软件来制作课件，都要考虑课件的教学内容和教学的过程两个方面</a:t>
            </a:r>
            <a:r>
              <a:rPr lang="zh-CN" altLang="en-US" sz="1600" dirty="0" smtClean="0">
                <a:latin typeface="+mj-ea"/>
                <a:ea typeface="+mj-ea"/>
              </a:rPr>
              <a:t>，对于幼儿园</a:t>
            </a:r>
            <a:r>
              <a:rPr lang="zh-CN" altLang="en-US" sz="1600" dirty="0">
                <a:latin typeface="+mj-ea"/>
                <a:ea typeface="+mj-ea"/>
              </a:rPr>
              <a:t>课件的制作来说，掌握一定数量的与教学内容有关的素材可能比掌握课件的程序设计技巧更</a:t>
            </a:r>
            <a:r>
              <a:rPr lang="zh-CN" altLang="en-US" sz="1600" dirty="0" smtClean="0">
                <a:latin typeface="+mj-ea"/>
                <a:ea typeface="+mj-ea"/>
              </a:rPr>
              <a:t>重要。</a:t>
            </a:r>
            <a:endParaRPr lang="zh-CN" altLang="en-US" sz="1600" dirty="0">
              <a:latin typeface="+mj-ea"/>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a:spLocks noChangeArrowheads="1"/>
          </p:cNvSpPr>
          <p:nvPr>
            <p:custDataLst>
              <p:tags r:id="rId2"/>
            </p:custDataLst>
          </p:nvPr>
        </p:nvSpPr>
        <p:spPr bwMode="auto">
          <a:xfrm>
            <a:off x="2743200" y="2112169"/>
            <a:ext cx="33201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ts val="0"/>
              </a:spcBef>
              <a:spcAft>
                <a:spcPts val="0"/>
              </a:spcAft>
              <a:defRPr/>
            </a:pPr>
            <a:r>
              <a:rPr lang="en-US" altLang="zh-CN" sz="6000" dirty="0">
                <a:solidFill>
                  <a:schemeClr val="accent1"/>
                </a:solidFill>
                <a:latin typeface="+mj-lt"/>
                <a:ea typeface="微软雅黑" panose="020B0503020204020204" pitchFamily="34" charset="-122"/>
              </a:rPr>
              <a:t>THANKS</a:t>
            </a:r>
          </a:p>
        </p:txBody>
      </p:sp>
      <p:sp>
        <p:nvSpPr>
          <p:cNvPr id="3" name="空心弧 2"/>
          <p:cNvSpPr/>
          <p:nvPr>
            <p:custDataLst>
              <p:tags r:id="rId3"/>
            </p:custDataLst>
          </p:nvPr>
        </p:nvSpPr>
        <p:spPr bwMode="auto">
          <a:xfrm rot="7086271">
            <a:off x="5212954" y="1747044"/>
            <a:ext cx="1112044" cy="1482725"/>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4" name="TextBox 8"/>
          <p:cNvSpPr txBox="1">
            <a:spLocks noChangeArrowheads="1"/>
          </p:cNvSpPr>
          <p:nvPr>
            <p:custDataLst>
              <p:tags r:id="rId4"/>
            </p:custDataLst>
          </p:nvPr>
        </p:nvSpPr>
        <p:spPr bwMode="auto">
          <a:xfrm>
            <a:off x="2890839" y="2745581"/>
            <a:ext cx="219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spcBef>
                <a:spcPts val="0"/>
              </a:spcBef>
              <a:spcAft>
                <a:spcPts val="0"/>
              </a:spcAft>
              <a:defRPr/>
            </a:pPr>
            <a:r>
              <a:rPr lang="zh-CN" altLang="en-US" sz="1800" dirty="0" smtClean="0">
                <a:latin typeface="+mn-ea"/>
                <a:ea typeface="+mn-ea"/>
              </a:rPr>
              <a:t>谢谢聆听</a:t>
            </a:r>
          </a:p>
        </p:txBody>
      </p:sp>
      <p:sp>
        <p:nvSpPr>
          <p:cNvPr id="10" name="TextBox 9"/>
          <p:cNvSpPr txBox="1"/>
          <p:nvPr/>
        </p:nvSpPr>
        <p:spPr>
          <a:xfrm>
            <a:off x="4283968" y="4731990"/>
            <a:ext cx="572593" cy="236796"/>
          </a:xfrm>
          <a:prstGeom prst="rect">
            <a:avLst/>
          </a:prstGeom>
          <a:noFill/>
        </p:spPr>
        <p:txBody>
          <a:bodyPr wrap="none" rtlCol="0">
            <a:spAutoFit/>
          </a:bodyPr>
          <a:lstStyle/>
          <a:p>
            <a:pPr>
              <a:lnSpc>
                <a:spcPct val="130000"/>
              </a:lnSpc>
            </a:pPr>
            <a:r>
              <a:rPr lang="zh-CN" altLang="en-US" sz="800" dirty="0" smtClean="0">
                <a:latin typeface="微软雅黑" panose="020B0503020204020204" pitchFamily="34" charset="-122"/>
                <a:ea typeface="微软雅黑" panose="020B0503020204020204" pitchFamily="34" charset="-122"/>
              </a:rPr>
              <a:t>第 </a:t>
            </a:r>
            <a:r>
              <a:rPr lang="en-US" altLang="zh-CN" sz="800" dirty="0" smtClean="0">
                <a:latin typeface="微软雅黑" panose="020B0503020204020204" pitchFamily="34" charset="-122"/>
                <a:ea typeface="微软雅黑" panose="020B0503020204020204" pitchFamily="34" charset="-122"/>
              </a:rPr>
              <a:t>22 </a:t>
            </a:r>
            <a:r>
              <a:rPr lang="zh-CN" altLang="en-US" sz="800" dirty="0" smtClean="0">
                <a:latin typeface="微软雅黑" panose="020B0503020204020204" pitchFamily="34" charset="-122"/>
                <a:ea typeface="微软雅黑" panose="020B0503020204020204" pitchFamily="34" charset="-122"/>
              </a:rPr>
              <a:t>页</a:t>
            </a:r>
          </a:p>
        </p:txBody>
      </p:sp>
    </p:spTree>
    <p:custDataLst>
      <p:tags r:id="rId1"/>
    </p:custDataLst>
    <p:extLst>
      <p:ext uri="{BB962C8B-B14F-4D97-AF65-F5344CB8AC3E}">
        <p14:creationId xmlns:p14="http://schemas.microsoft.com/office/powerpoint/2010/main" val="6264058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812215109"/>
  <p:tag name="MH_LIBRARY" val="CONTENTS"/>
  <p:tag name="MH_AUTOCOLOR" val="TRUE"/>
  <p:tag name="MH_TYPE" val="CONTENTS"/>
  <p:tag name="ID" val="547101"/>
</p:tagLst>
</file>

<file path=ppt/tags/tag2.xml><?xml version="1.0" encoding="utf-8"?>
<p:tagLst xmlns:a="http://schemas.openxmlformats.org/drawingml/2006/main" xmlns:r="http://schemas.openxmlformats.org/officeDocument/2006/relationships" xmlns:p="http://schemas.openxmlformats.org/presentationml/2006/main">
  <p:tag name="MH" val="2015081221562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0812215628"/>
  <p:tag name="MH_LIBRARY" val="GRAPHIC"/>
  <p:tag name="MH_ORDER" val="组合 3"/>
</p:tagLst>
</file>

<file path=ppt/tags/tag4.xml><?xml version="1.0" encoding="utf-8"?>
<p:tagLst xmlns:a="http://schemas.openxmlformats.org/drawingml/2006/main" xmlns:r="http://schemas.openxmlformats.org/officeDocument/2006/relationships" xmlns:p="http://schemas.openxmlformats.org/presentationml/2006/main">
  <p:tag name="MH" val="20150812215628"/>
  <p:tag name="MH_LIBRARY" val="GRAPHIC"/>
  <p:tag name="MH_ORDER" val="Rectangle 2"/>
</p:tagLst>
</file>

<file path=ppt/tags/tag5.xml><?xml version="1.0" encoding="utf-8"?>
<p:tagLst xmlns:a="http://schemas.openxmlformats.org/drawingml/2006/main" xmlns:r="http://schemas.openxmlformats.org/officeDocument/2006/relationships" xmlns:p="http://schemas.openxmlformats.org/presentationml/2006/main">
  <p:tag name="MH" val="20150812215857"/>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50812215857"/>
  <p:tag name="MH_LIBRARY" val="GRAPHIC"/>
  <p:tag name="MH_ORDER" val="TextBox 1"/>
</p:tagLst>
</file>

<file path=ppt/tags/tag7.xml><?xml version="1.0" encoding="utf-8"?>
<p:tagLst xmlns:a="http://schemas.openxmlformats.org/drawingml/2006/main" xmlns:r="http://schemas.openxmlformats.org/officeDocument/2006/relationships" xmlns:p="http://schemas.openxmlformats.org/presentationml/2006/main">
  <p:tag name="MH" val="20150812215857"/>
  <p:tag name="MH_LIBRARY" val="GRAPHIC"/>
  <p:tag name="MH_ORDER" val="空心弧 2"/>
</p:tagLst>
</file>

<file path=ppt/tags/tag8.xml><?xml version="1.0" encoding="utf-8"?>
<p:tagLst xmlns:a="http://schemas.openxmlformats.org/drawingml/2006/main" xmlns:r="http://schemas.openxmlformats.org/officeDocument/2006/relationships" xmlns:p="http://schemas.openxmlformats.org/presentationml/2006/main">
  <p:tag name="MH" val="20150812215857"/>
  <p:tag name="MH_LIBRARY" val="GRAPHIC"/>
  <p:tag name="MH_ORDER" val="TextBox 8"/>
</p:tagLst>
</file>

<file path=ppt/theme/theme1.xml><?xml version="1.0" encoding="utf-8"?>
<a:theme xmlns:a="http://schemas.openxmlformats.org/drawingml/2006/main" name="幼儿园多媒体制作">
  <a:themeElements>
    <a:clrScheme name="自定义 127">
      <a:dk1>
        <a:srgbClr val="5F5F5F"/>
      </a:dk1>
      <a:lt1>
        <a:srgbClr val="FFFFFF"/>
      </a:lt1>
      <a:dk2>
        <a:srgbClr val="4D4D4D"/>
      </a:dk2>
      <a:lt2>
        <a:srgbClr val="FFFFFF"/>
      </a:lt2>
      <a:accent1>
        <a:srgbClr val="ECC65A"/>
      </a:accent1>
      <a:accent2>
        <a:srgbClr val="C9C457"/>
      </a:accent2>
      <a:accent3>
        <a:srgbClr val="ABC068"/>
      </a:accent3>
      <a:accent4>
        <a:srgbClr val="72A4B6"/>
      </a:accent4>
      <a:accent5>
        <a:srgbClr val="DB3E13"/>
      </a:accent5>
      <a:accent6>
        <a:srgbClr val="00B0F0"/>
      </a:accent6>
      <a:hlink>
        <a:srgbClr val="AFCFFF"/>
      </a:hlink>
      <a:folHlink>
        <a:srgbClr val="AFB2B4"/>
      </a:folHlink>
    </a:clrScheme>
    <a:fontScheme name="自定义 23">
      <a:majorFont>
        <a:latin typeface="Britannic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幼儿园多媒体制作">
  <a:themeElements>
    <a:clrScheme name="自定义 127">
      <a:dk1>
        <a:srgbClr val="5F5F5F"/>
      </a:dk1>
      <a:lt1>
        <a:srgbClr val="FFFFFF"/>
      </a:lt1>
      <a:dk2>
        <a:srgbClr val="4D4D4D"/>
      </a:dk2>
      <a:lt2>
        <a:srgbClr val="FFFFFF"/>
      </a:lt2>
      <a:accent1>
        <a:srgbClr val="ECC65A"/>
      </a:accent1>
      <a:accent2>
        <a:srgbClr val="C9C457"/>
      </a:accent2>
      <a:accent3>
        <a:srgbClr val="ABC068"/>
      </a:accent3>
      <a:accent4>
        <a:srgbClr val="72A4B6"/>
      </a:accent4>
      <a:accent5>
        <a:srgbClr val="DB3E13"/>
      </a:accent5>
      <a:accent6>
        <a:srgbClr val="00B0F0"/>
      </a:accent6>
      <a:hlink>
        <a:srgbClr val="AFCFFF"/>
      </a:hlink>
      <a:folHlink>
        <a:srgbClr val="AFB2B4"/>
      </a:folHlink>
    </a:clrScheme>
    <a:fontScheme name="自定义 23">
      <a:majorFont>
        <a:latin typeface="Britannic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幼儿园多媒体制作</Template>
  <TotalTime>121</TotalTime>
  <Words>509</Words>
  <Application>Microsoft Office PowerPoint</Application>
  <PresentationFormat>全屏显示(16:9)</PresentationFormat>
  <Paragraphs>37</Paragraphs>
  <Slides>7</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7</vt:i4>
      </vt:variant>
    </vt:vector>
  </HeadingPairs>
  <TitlesOfParts>
    <vt:vector size="20" baseType="lpstr">
      <vt:lpstr>方正姚体</vt:lpstr>
      <vt:lpstr>华文行楷</vt:lpstr>
      <vt:lpstr>宋体</vt:lpstr>
      <vt:lpstr>微软雅黑</vt:lpstr>
      <vt:lpstr>幼圆</vt:lpstr>
      <vt:lpstr>Arial</vt:lpstr>
      <vt:lpstr>Arial Black</vt:lpstr>
      <vt:lpstr>Britannic Bold</vt:lpstr>
      <vt:lpstr>Calibri</vt:lpstr>
      <vt:lpstr>Times New Roman</vt:lpstr>
      <vt:lpstr>幼儿园多媒体制作</vt:lpstr>
      <vt:lpstr>自定义设计方案</vt:lpstr>
      <vt:lpstr>1_幼儿园多媒体制作</vt:lpstr>
      <vt:lpstr> 幼儿园多媒体课件 设计与制作基础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幼儿园多媒体课件设计与作</dc:title>
  <dc:creator>joho</dc:creator>
  <cp:lastModifiedBy>joho</cp:lastModifiedBy>
  <cp:revision>29</cp:revision>
  <dcterms:created xsi:type="dcterms:W3CDTF">2016-11-03T13:01:00Z</dcterms:created>
  <dcterms:modified xsi:type="dcterms:W3CDTF">2016-11-14T08:30:12Z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